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Override1.xml" ContentType="application/vnd.openxmlformats-officedocument.themeOverr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44"/>
  </p:notesMasterIdLst>
  <p:sldIdLst>
    <p:sldId id="273" r:id="rId2"/>
    <p:sldId id="257" r:id="rId3"/>
    <p:sldId id="431" r:id="rId4"/>
    <p:sldId id="425" r:id="rId5"/>
    <p:sldId id="430" r:id="rId6"/>
    <p:sldId id="427" r:id="rId7"/>
    <p:sldId id="428" r:id="rId8"/>
    <p:sldId id="429" r:id="rId9"/>
    <p:sldId id="464" r:id="rId10"/>
    <p:sldId id="426" r:id="rId11"/>
    <p:sldId id="462" r:id="rId12"/>
    <p:sldId id="432" r:id="rId13"/>
    <p:sldId id="459" r:id="rId14"/>
    <p:sldId id="263" r:id="rId15"/>
    <p:sldId id="463" r:id="rId16"/>
    <p:sldId id="461" r:id="rId17"/>
    <p:sldId id="302" r:id="rId18"/>
    <p:sldId id="298" r:id="rId19"/>
    <p:sldId id="325" r:id="rId20"/>
    <p:sldId id="299" r:id="rId21"/>
    <p:sldId id="300" r:id="rId22"/>
    <p:sldId id="303" r:id="rId23"/>
    <p:sldId id="304" r:id="rId24"/>
    <p:sldId id="305" r:id="rId25"/>
    <p:sldId id="307" r:id="rId26"/>
    <p:sldId id="309" r:id="rId27"/>
    <p:sldId id="310" r:id="rId28"/>
    <p:sldId id="326" r:id="rId29"/>
    <p:sldId id="433" r:id="rId30"/>
    <p:sldId id="434" r:id="rId31"/>
    <p:sldId id="442" r:id="rId32"/>
    <p:sldId id="424" r:id="rId33"/>
    <p:sldId id="435" r:id="rId34"/>
    <p:sldId id="274" r:id="rId35"/>
    <p:sldId id="275" r:id="rId36"/>
    <p:sldId id="446" r:id="rId37"/>
    <p:sldId id="445" r:id="rId38"/>
    <p:sldId id="440" r:id="rId39"/>
    <p:sldId id="439" r:id="rId40"/>
    <p:sldId id="450" r:id="rId41"/>
    <p:sldId id="444" r:id="rId42"/>
    <p:sldId id="451" r:id="rId43"/>
  </p:sldIdLst>
  <p:sldSz cx="12188825" cy="6858000"/>
  <p:notesSz cx="6858000" cy="9144000"/>
  <p:defaultTextStyle>
    <a:defPPr>
      <a:defRPr lang="en-US"/>
    </a:defPPr>
    <a:lvl1pPr marL="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1pPr>
    <a:lvl2pPr marL="60949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2pPr>
    <a:lvl3pPr marL="121898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3pPr>
    <a:lvl4pPr marL="182848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4pPr>
    <a:lvl5pPr marL="243797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5pPr>
    <a:lvl6pPr marL="304746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39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BE5E5"/>
    <a:srgbClr val="22284E"/>
    <a:srgbClr val="FFD200"/>
    <a:srgbClr val="37427F"/>
    <a:srgbClr val="5F64A2"/>
    <a:srgbClr val="BDC3DF"/>
    <a:srgbClr val="F2F3F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366"/>
    <p:restoredTop sz="94731"/>
  </p:normalViewPr>
  <p:slideViewPr>
    <p:cSldViewPr>
      <p:cViewPr varScale="1">
        <p:scale>
          <a:sx n="149" d="100"/>
          <a:sy n="149" d="100"/>
        </p:scale>
        <p:origin x="1560" y="168"/>
      </p:cViewPr>
      <p:guideLst>
        <p:guide orient="horz" pos="2160"/>
        <p:guide pos="3839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viewProps" Target="view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/Relationships>
</file>

<file path=ppt/media/image1.png>
</file>

<file path=ppt/media/image10.tiff>
</file>

<file path=ppt/media/image11.png>
</file>

<file path=ppt/media/image12.png>
</file>

<file path=ppt/media/image13.tiff>
</file>

<file path=ppt/media/image14.png>
</file>

<file path=ppt/media/image15.png>
</file>

<file path=ppt/media/image2.tiff>
</file>

<file path=ppt/media/image3.tiff>
</file>

<file path=ppt/media/image4.tiff>
</file>

<file path=ppt/media/image5.jpg>
</file>

<file path=ppt/media/image6.jpg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AB488F7-1FAC-40D2-BB7E-BA3CE28D8950}" type="datetimeFigureOut">
              <a:rPr lang="en-US" smtClean="0"/>
              <a:pPr/>
              <a:t>8/7/20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A2D21D1-52E2-420B-B491-CFF6D7BB79F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947869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1pPr>
    <a:lvl2pPr marL="60949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2pPr>
    <a:lvl3pPr marL="121898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3pPr>
    <a:lvl4pPr marL="182848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4pPr>
    <a:lvl5pPr marL="243797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5pPr>
    <a:lvl6pPr marL="304746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3886200"/>
            <a:ext cx="12188825" cy="2971800"/>
          </a:xfrm>
          <a:prstGeom prst="rect">
            <a:avLst/>
          </a:prstGeom>
          <a:gradFill flip="none" rotWithShape="1">
            <a:gsLst>
              <a:gs pos="100000">
                <a:schemeClr val="bg1">
                  <a:lumMod val="65000"/>
                  <a:alpha val="53000"/>
                </a:schemeClr>
              </a:gs>
              <a:gs pos="0">
                <a:schemeClr val="bg1">
                  <a:lumMod val="95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6" tIns="45719" rIns="91436" bIns="45719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162" y="3887117"/>
            <a:ext cx="10360501" cy="610820"/>
          </a:xfrm>
        </p:spPr>
        <p:txBody>
          <a:bodyPr/>
          <a:lstStyle>
            <a:lvl1pPr algn="ctr">
              <a:defRPr lang="en-US" sz="40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324" y="4399020"/>
            <a:ext cx="8532178" cy="764440"/>
          </a:xfrm>
        </p:spPr>
        <p:txBody>
          <a:bodyPr>
            <a:normAutofit/>
          </a:bodyPr>
          <a:lstStyle>
            <a:lvl1pPr marL="0" indent="0" algn="ctr">
              <a:buNone/>
              <a:defRPr lang="en-US" sz="2400" kern="1200" smtClean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60946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893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40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78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3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680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27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574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78D6DB-6798-42D2-B9AD-FC6F1C72FC30}" type="datetimeFigureOut">
              <a:rPr lang="en-US" smtClean="0"/>
              <a:pPr/>
              <a:t>8/7/20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EDE275-BE14-4364-AEA2-5F5667C0FD4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1541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095" y="4800600"/>
            <a:ext cx="7313295" cy="566739"/>
          </a:xfrm>
        </p:spPr>
        <p:txBody>
          <a:bodyPr anchor="b"/>
          <a:lstStyle>
            <a:lvl1pPr algn="l">
              <a:defRPr sz="27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095" y="612775"/>
            <a:ext cx="7313295" cy="4114800"/>
          </a:xfrm>
        </p:spPr>
        <p:txBody>
          <a:bodyPr/>
          <a:lstStyle>
            <a:lvl1pPr marL="0" indent="0">
              <a:buNone/>
              <a:defRPr sz="4300"/>
            </a:lvl1pPr>
            <a:lvl2pPr marL="609493" indent="0">
              <a:buNone/>
              <a:defRPr sz="3700"/>
            </a:lvl2pPr>
            <a:lvl3pPr marL="1218987" indent="0">
              <a:buNone/>
              <a:defRPr sz="3200"/>
            </a:lvl3pPr>
            <a:lvl4pPr marL="1828480" indent="0">
              <a:buNone/>
              <a:defRPr sz="2700"/>
            </a:lvl4pPr>
            <a:lvl5pPr marL="2437973" indent="0">
              <a:buNone/>
              <a:defRPr sz="2700"/>
            </a:lvl5pPr>
            <a:lvl6pPr marL="3047467" indent="0">
              <a:buNone/>
              <a:defRPr sz="2700"/>
            </a:lvl6pPr>
            <a:lvl7pPr marL="3656960" indent="0">
              <a:buNone/>
              <a:defRPr sz="2700"/>
            </a:lvl7pPr>
            <a:lvl8pPr marL="4266453" indent="0">
              <a:buNone/>
              <a:defRPr sz="2700"/>
            </a:lvl8pPr>
            <a:lvl9pPr marL="4875947" indent="0">
              <a:buNone/>
              <a:defRPr sz="27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095" y="5367338"/>
            <a:ext cx="7313295" cy="804863"/>
          </a:xfrm>
        </p:spPr>
        <p:txBody>
          <a:bodyPr/>
          <a:lstStyle>
            <a:lvl1pPr marL="0" indent="0">
              <a:buNone/>
              <a:defRPr sz="1900"/>
            </a:lvl1pPr>
            <a:lvl2pPr marL="609493" indent="0">
              <a:buNone/>
              <a:defRPr sz="1600"/>
            </a:lvl2pPr>
            <a:lvl3pPr marL="1218987" indent="0">
              <a:buNone/>
              <a:defRPr sz="1300"/>
            </a:lvl3pPr>
            <a:lvl4pPr marL="1828480" indent="0">
              <a:buNone/>
              <a:defRPr sz="1200"/>
            </a:lvl4pPr>
            <a:lvl5pPr marL="2437973" indent="0">
              <a:buNone/>
              <a:defRPr sz="1200"/>
            </a:lvl5pPr>
            <a:lvl6pPr marL="3047467" indent="0">
              <a:buNone/>
              <a:defRPr sz="1200"/>
            </a:lvl6pPr>
            <a:lvl7pPr marL="3656960" indent="0">
              <a:buNone/>
              <a:defRPr sz="1200"/>
            </a:lvl7pPr>
            <a:lvl8pPr marL="4266453" indent="0">
              <a:buNone/>
              <a:defRPr sz="1200"/>
            </a:lvl8pPr>
            <a:lvl9pPr marL="4875947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8/7/20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38142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8/7/20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415806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6898" y="274639"/>
            <a:ext cx="2742486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441" y="274639"/>
            <a:ext cx="802431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8/7/20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502233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162" y="2130426"/>
            <a:ext cx="10360501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324" y="3886200"/>
            <a:ext cx="8532178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6094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898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4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797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46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69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45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594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8/7/20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771847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8/7/20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9236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gradFill flip="none" rotWithShape="1">
          <a:gsLst>
            <a:gs pos="0">
              <a:srgbClr val="5F64A2"/>
            </a:gs>
            <a:gs pos="100000">
              <a:srgbClr val="37427F"/>
            </a:gs>
          </a:gsLst>
          <a:lin ang="162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2833" y="4406901"/>
            <a:ext cx="10360501" cy="1362075"/>
          </a:xfrm>
        </p:spPr>
        <p:txBody>
          <a:bodyPr anchor="t"/>
          <a:lstStyle>
            <a:lvl1pPr algn="l">
              <a:defRPr sz="53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2833" y="2906713"/>
            <a:ext cx="10360501" cy="1500187"/>
          </a:xfrm>
        </p:spPr>
        <p:txBody>
          <a:bodyPr anchor="b"/>
          <a:lstStyle>
            <a:lvl1pPr marL="0" indent="0">
              <a:buNone/>
              <a:defRPr sz="2700">
                <a:solidFill>
                  <a:schemeClr val="tx1">
                    <a:tint val="75000"/>
                  </a:schemeClr>
                </a:solidFill>
              </a:defRPr>
            </a:lvl1pPr>
            <a:lvl2pPr marL="609493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218987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3pPr>
            <a:lvl4pPr marL="182848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4pPr>
            <a:lvl5pPr marL="2437973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5pPr>
            <a:lvl6pPr marL="3047467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6pPr>
            <a:lvl7pPr marL="365696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7pPr>
            <a:lvl8pPr marL="4266453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8pPr>
            <a:lvl9pPr marL="4875947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8/7/20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81707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441" y="1600201"/>
            <a:ext cx="5383398" cy="4525963"/>
          </a:xfrm>
        </p:spPr>
        <p:txBody>
          <a:bodyPr/>
          <a:lstStyle>
            <a:lvl1pPr>
              <a:defRPr sz="3700"/>
            </a:lvl1pPr>
            <a:lvl2pPr>
              <a:defRPr sz="3200"/>
            </a:lvl2pPr>
            <a:lvl3pPr>
              <a:defRPr sz="2700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5986" y="1600201"/>
            <a:ext cx="5383398" cy="4525963"/>
          </a:xfrm>
        </p:spPr>
        <p:txBody>
          <a:bodyPr/>
          <a:lstStyle>
            <a:lvl1pPr>
              <a:defRPr sz="3700"/>
            </a:lvl1pPr>
            <a:lvl2pPr>
              <a:defRPr sz="3200"/>
            </a:lvl2pPr>
            <a:lvl3pPr>
              <a:defRPr sz="2700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8/7/20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31865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441" y="1535113"/>
            <a:ext cx="5385514" cy="639763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9493" indent="0">
              <a:buNone/>
              <a:defRPr sz="2700" b="1"/>
            </a:lvl2pPr>
            <a:lvl3pPr marL="1218987" indent="0">
              <a:buNone/>
              <a:defRPr sz="2400" b="1"/>
            </a:lvl3pPr>
            <a:lvl4pPr marL="1828480" indent="0">
              <a:buNone/>
              <a:defRPr sz="2100" b="1"/>
            </a:lvl4pPr>
            <a:lvl5pPr marL="2437973" indent="0">
              <a:buNone/>
              <a:defRPr sz="2100" b="1"/>
            </a:lvl5pPr>
            <a:lvl6pPr marL="3047467" indent="0">
              <a:buNone/>
              <a:defRPr sz="2100" b="1"/>
            </a:lvl6pPr>
            <a:lvl7pPr marL="3656960" indent="0">
              <a:buNone/>
              <a:defRPr sz="2100" b="1"/>
            </a:lvl7pPr>
            <a:lvl8pPr marL="4266453" indent="0">
              <a:buNone/>
              <a:defRPr sz="2100" b="1"/>
            </a:lvl8pPr>
            <a:lvl9pPr marL="4875947" indent="0">
              <a:buNone/>
              <a:defRPr sz="21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441" y="2174875"/>
            <a:ext cx="5385514" cy="3951288"/>
          </a:xfrm>
        </p:spPr>
        <p:txBody>
          <a:bodyPr/>
          <a:lstStyle>
            <a:lvl1pPr>
              <a:defRPr sz="3200"/>
            </a:lvl1pPr>
            <a:lvl2pPr>
              <a:defRPr sz="2700"/>
            </a:lvl2pPr>
            <a:lvl3pPr>
              <a:defRPr sz="2400"/>
            </a:lvl3pPr>
            <a:lvl4pPr>
              <a:defRPr sz="2100"/>
            </a:lvl4pPr>
            <a:lvl5pPr>
              <a:defRPr sz="2100"/>
            </a:lvl5pPr>
            <a:lvl6pPr>
              <a:defRPr sz="2100"/>
            </a:lvl6pPr>
            <a:lvl7pPr>
              <a:defRPr sz="2100"/>
            </a:lvl7pPr>
            <a:lvl8pPr>
              <a:defRPr sz="2100"/>
            </a:lvl8pPr>
            <a:lvl9pPr>
              <a:defRPr sz="21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1756" y="1535113"/>
            <a:ext cx="5387630" cy="639763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9493" indent="0">
              <a:buNone/>
              <a:defRPr sz="2700" b="1"/>
            </a:lvl2pPr>
            <a:lvl3pPr marL="1218987" indent="0">
              <a:buNone/>
              <a:defRPr sz="2400" b="1"/>
            </a:lvl3pPr>
            <a:lvl4pPr marL="1828480" indent="0">
              <a:buNone/>
              <a:defRPr sz="2100" b="1"/>
            </a:lvl4pPr>
            <a:lvl5pPr marL="2437973" indent="0">
              <a:buNone/>
              <a:defRPr sz="2100" b="1"/>
            </a:lvl5pPr>
            <a:lvl6pPr marL="3047467" indent="0">
              <a:buNone/>
              <a:defRPr sz="2100" b="1"/>
            </a:lvl6pPr>
            <a:lvl7pPr marL="3656960" indent="0">
              <a:buNone/>
              <a:defRPr sz="2100" b="1"/>
            </a:lvl7pPr>
            <a:lvl8pPr marL="4266453" indent="0">
              <a:buNone/>
              <a:defRPr sz="2100" b="1"/>
            </a:lvl8pPr>
            <a:lvl9pPr marL="4875947" indent="0">
              <a:buNone/>
              <a:defRPr sz="21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1756" y="2174875"/>
            <a:ext cx="5387630" cy="3951288"/>
          </a:xfrm>
        </p:spPr>
        <p:txBody>
          <a:bodyPr/>
          <a:lstStyle>
            <a:lvl1pPr>
              <a:defRPr sz="3200"/>
            </a:lvl1pPr>
            <a:lvl2pPr>
              <a:defRPr sz="2700"/>
            </a:lvl2pPr>
            <a:lvl3pPr>
              <a:defRPr sz="2400"/>
            </a:lvl3pPr>
            <a:lvl4pPr>
              <a:defRPr sz="2100"/>
            </a:lvl4pPr>
            <a:lvl5pPr>
              <a:defRPr sz="2100"/>
            </a:lvl5pPr>
            <a:lvl6pPr>
              <a:defRPr sz="2100"/>
            </a:lvl6pPr>
            <a:lvl7pPr>
              <a:defRPr sz="2100"/>
            </a:lvl7pPr>
            <a:lvl8pPr>
              <a:defRPr sz="2100"/>
            </a:lvl8pPr>
            <a:lvl9pPr>
              <a:defRPr sz="21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8/7/20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58990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8/7/20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9874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bg>
      <p:bgPr>
        <a:gradFill>
          <a:gsLst>
            <a:gs pos="0">
              <a:srgbClr val="37427F"/>
            </a:gs>
            <a:gs pos="100000">
              <a:srgbClr val="5F64A2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8/7/20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12494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443" y="273049"/>
            <a:ext cx="4010039" cy="1162051"/>
          </a:xfrm>
        </p:spPr>
        <p:txBody>
          <a:bodyPr anchor="b"/>
          <a:lstStyle>
            <a:lvl1pPr algn="l">
              <a:defRPr sz="27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5492" y="273052"/>
            <a:ext cx="6813892" cy="5853113"/>
          </a:xfrm>
        </p:spPr>
        <p:txBody>
          <a:bodyPr/>
          <a:lstStyle>
            <a:lvl1pPr>
              <a:defRPr sz="4300"/>
            </a:lvl1pPr>
            <a:lvl2pPr>
              <a:defRPr sz="3700"/>
            </a:lvl2pPr>
            <a:lvl3pPr>
              <a:defRPr sz="3200"/>
            </a:lvl3pPr>
            <a:lvl4pPr>
              <a:defRPr sz="2700"/>
            </a:lvl4pPr>
            <a:lvl5pPr>
              <a:defRPr sz="2700"/>
            </a:lvl5pPr>
            <a:lvl6pPr>
              <a:defRPr sz="2700"/>
            </a:lvl6pPr>
            <a:lvl7pPr>
              <a:defRPr sz="2700"/>
            </a:lvl7pPr>
            <a:lvl8pPr>
              <a:defRPr sz="2700"/>
            </a:lvl8pPr>
            <a:lvl9pPr>
              <a:defRPr sz="27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443" y="1435102"/>
            <a:ext cx="4010039" cy="4691063"/>
          </a:xfrm>
        </p:spPr>
        <p:txBody>
          <a:bodyPr/>
          <a:lstStyle>
            <a:lvl1pPr marL="0" indent="0">
              <a:buNone/>
              <a:defRPr sz="1900"/>
            </a:lvl1pPr>
            <a:lvl2pPr marL="609493" indent="0">
              <a:buNone/>
              <a:defRPr sz="1600"/>
            </a:lvl2pPr>
            <a:lvl3pPr marL="1218987" indent="0">
              <a:buNone/>
              <a:defRPr sz="1300"/>
            </a:lvl3pPr>
            <a:lvl4pPr marL="1828480" indent="0">
              <a:buNone/>
              <a:defRPr sz="1200"/>
            </a:lvl4pPr>
            <a:lvl5pPr marL="2437973" indent="0">
              <a:buNone/>
              <a:defRPr sz="1200"/>
            </a:lvl5pPr>
            <a:lvl6pPr marL="3047467" indent="0">
              <a:buNone/>
              <a:defRPr sz="1200"/>
            </a:lvl6pPr>
            <a:lvl7pPr marL="3656960" indent="0">
              <a:buNone/>
              <a:defRPr sz="1200"/>
            </a:lvl7pPr>
            <a:lvl8pPr marL="4266453" indent="0">
              <a:buNone/>
              <a:defRPr sz="1200"/>
            </a:lvl8pPr>
            <a:lvl9pPr marL="4875947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8/7/20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908174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81000">
              <a:srgbClr val="EEEEEE"/>
            </a:gs>
            <a:gs pos="0">
              <a:schemeClr val="bg1"/>
            </a:gs>
            <a:gs pos="100000">
              <a:schemeClr val="bg1">
                <a:lumMod val="85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441" y="274639"/>
            <a:ext cx="10969943" cy="711081"/>
          </a:xfrm>
          <a:prstGeom prst="rect">
            <a:avLst/>
          </a:prstGeom>
        </p:spPr>
        <p:txBody>
          <a:bodyPr vert="horz" lIns="121899" tIns="60949" rIns="121899" bIns="60949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441" y="1138425"/>
            <a:ext cx="10969943" cy="4987739"/>
          </a:xfrm>
          <a:prstGeom prst="rect">
            <a:avLst/>
          </a:prstGeom>
        </p:spPr>
        <p:txBody>
          <a:bodyPr vert="horz" lIns="121899" tIns="60949" rIns="121899" bIns="60949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441" y="6356351"/>
            <a:ext cx="2844059" cy="365125"/>
          </a:xfrm>
          <a:prstGeom prst="rect">
            <a:avLst/>
          </a:prstGeom>
        </p:spPr>
        <p:txBody>
          <a:bodyPr vert="horz" lIns="121899" tIns="60949" rIns="121899" bIns="60949" rtlCol="0" anchor="ctr"/>
          <a:lstStyle>
            <a:lvl1pPr algn="l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25404F2-BE9A-4460-8815-8F645183555F}" type="datetimeFigureOut">
              <a:rPr lang="en-US" smtClean="0"/>
              <a:pPr/>
              <a:t>8/7/20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4515" y="6356351"/>
            <a:ext cx="3859795" cy="365125"/>
          </a:xfrm>
          <a:prstGeom prst="rect">
            <a:avLst/>
          </a:prstGeom>
        </p:spPr>
        <p:txBody>
          <a:bodyPr vert="horz" lIns="121899" tIns="60949" rIns="121899" bIns="60949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5325" y="6356351"/>
            <a:ext cx="2844059" cy="365125"/>
          </a:xfrm>
          <a:prstGeom prst="rect">
            <a:avLst/>
          </a:prstGeom>
        </p:spPr>
        <p:txBody>
          <a:bodyPr vert="horz" lIns="121899" tIns="60949" rIns="121899" bIns="60949" rtlCol="0" anchor="ctr"/>
          <a:lstStyle>
            <a:lvl1pPr algn="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45080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txStyles>
    <p:titleStyle>
      <a:lvl1pPr algn="l" defTabSz="1218987" rtl="0" eaLnBrk="1" latinLnBrk="0" hangingPunct="1"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57120" indent="-457120" algn="l" defTabSz="1218987" rtl="0" eaLnBrk="1" latinLnBrk="0" hangingPunct="1">
        <a:spcBef>
          <a:spcPct val="20000"/>
        </a:spcBef>
        <a:buFont typeface="Arial" pitchFamily="34" charset="0"/>
        <a:buChar char="•"/>
        <a:defRPr sz="3600" kern="1200">
          <a:solidFill>
            <a:schemeClr val="tx1"/>
          </a:solidFill>
          <a:latin typeface="+mj-lt"/>
          <a:ea typeface="+mn-ea"/>
          <a:cs typeface="+mn-cs"/>
        </a:defRPr>
      </a:lvl1pPr>
      <a:lvl2pPr marL="990427" indent="-380933" algn="l" defTabSz="1218987" rtl="0" eaLnBrk="1" latinLnBrk="0" hangingPunct="1">
        <a:spcBef>
          <a:spcPct val="20000"/>
        </a:spcBef>
        <a:buFont typeface="Arial" pitchFamily="34" charset="0"/>
        <a:buChar char="–"/>
        <a:defRPr sz="3200" kern="1200">
          <a:solidFill>
            <a:schemeClr val="tx1"/>
          </a:solidFill>
          <a:latin typeface="+mj-lt"/>
          <a:ea typeface="+mn-ea"/>
          <a:cs typeface="+mn-cs"/>
        </a:defRPr>
      </a:lvl2pPr>
      <a:lvl3pPr marL="1523733" indent="-304747" algn="l" defTabSz="1218987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j-lt"/>
          <a:ea typeface="+mn-ea"/>
          <a:cs typeface="+mn-cs"/>
        </a:defRPr>
      </a:lvl3pPr>
      <a:lvl4pPr marL="2133227" indent="-304747" algn="l" defTabSz="1218987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j-lt"/>
          <a:ea typeface="+mn-ea"/>
          <a:cs typeface="+mn-cs"/>
        </a:defRPr>
      </a:lvl4pPr>
      <a:lvl5pPr marL="2742720" indent="-304747" algn="l" defTabSz="1218987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j-lt"/>
          <a:ea typeface="+mn-ea"/>
          <a:cs typeface="+mn-cs"/>
        </a:defRPr>
      </a:lvl5pPr>
      <a:lvl6pPr marL="3352213" indent="-304747" algn="l" defTabSz="1218987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3961707" indent="-304747" algn="l" defTabSz="1218987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571200" indent="-304747" algn="l" defTabSz="1218987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180693" indent="-304747" algn="l" defTabSz="1218987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898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48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797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46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696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645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594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slideLayout" Target="../slideLayouts/slideLayout4.xml"/><Relationship Id="rId1" Type="http://schemas.openxmlformats.org/officeDocument/2006/relationships/themeOverride" Target="../theme/themeOverride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hyperlink" Target="https://discord.gg/r9gdTK" TargetMode="Externa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hyperlink" Target="http://www.ppgia.pucpr.br/~jean.barddal/" TargetMode="Externa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0.tiff"/><Relationship Id="rId4" Type="http://schemas.openxmlformats.org/officeDocument/2006/relationships/image" Target="../media/image9.tiff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hyperlink" Target="https://colab.research.google.com/" TargetMode="External"/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tiff"/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hyperlink" Target="https://medium.com/@araujo.dionata/google-colab-importando-arquivos-direto-do-google-drive-5c0fc2798480" TargetMode="External"/><Relationship Id="rId1" Type="http://schemas.openxmlformats.org/officeDocument/2006/relationships/slideLayout" Target="../slideLayouts/slideLayout3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962833" y="4852988"/>
            <a:ext cx="10360501" cy="1362075"/>
          </a:xfrm>
        </p:spPr>
        <p:txBody>
          <a:bodyPr/>
          <a:lstStyle/>
          <a:p>
            <a:pPr algn="ctr"/>
            <a:r>
              <a:rPr lang="en-US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DATA SCIENCE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984346" y="5760480"/>
            <a:ext cx="10360501" cy="472577"/>
          </a:xfrm>
        </p:spPr>
        <p:txBody>
          <a:bodyPr>
            <a:normAutofit lnSpcReduction="10000"/>
          </a:bodyPr>
          <a:lstStyle/>
          <a:p>
            <a:pPr algn="ctr"/>
            <a:r>
              <a:rPr lang="en-US" sz="2400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Prof. Jean Paul </a:t>
            </a:r>
            <a:r>
              <a:rPr lang="en-US" sz="2400" dirty="0" err="1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Barddal</a:t>
            </a:r>
            <a:endParaRPr lang="en-US" sz="2400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grpSp>
        <p:nvGrpSpPr>
          <p:cNvPr id="74" name="Group 73"/>
          <p:cNvGrpSpPr/>
          <p:nvPr/>
        </p:nvGrpSpPr>
        <p:grpSpPr>
          <a:xfrm>
            <a:off x="1598612" y="1314360"/>
            <a:ext cx="9131970" cy="2502570"/>
            <a:chOff x="1598612" y="1066800"/>
            <a:chExt cx="9131970" cy="2502570"/>
          </a:xfrm>
        </p:grpSpPr>
        <p:grpSp>
          <p:nvGrpSpPr>
            <p:cNvPr id="29" name="Group 28"/>
            <p:cNvGrpSpPr/>
            <p:nvPr/>
          </p:nvGrpSpPr>
          <p:grpSpPr>
            <a:xfrm>
              <a:off x="8228012" y="1066800"/>
              <a:ext cx="2502570" cy="2502570"/>
              <a:chOff x="1141412" y="1066800"/>
              <a:chExt cx="2502570" cy="2502570"/>
            </a:xfrm>
            <a:effectLst>
              <a:outerShdw blurRad="76200" dir="18900000" sy="23000" kx="-1200000" algn="bl" rotWithShape="0">
                <a:prstClr val="black">
                  <a:alpha val="20000"/>
                </a:prstClr>
              </a:outerShdw>
            </a:effectLst>
          </p:grpSpPr>
          <p:sp>
            <p:nvSpPr>
              <p:cNvPr id="28" name="Oval 27"/>
              <p:cNvSpPr/>
              <p:nvPr/>
            </p:nvSpPr>
            <p:spPr>
              <a:xfrm>
                <a:off x="1141412" y="1066800"/>
                <a:ext cx="2502570" cy="2502570"/>
              </a:xfrm>
              <a:prstGeom prst="ellipse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27" name="Group 26"/>
              <p:cNvGrpSpPr/>
              <p:nvPr/>
            </p:nvGrpSpPr>
            <p:grpSpPr>
              <a:xfrm>
                <a:off x="1525751" y="1630280"/>
                <a:ext cx="1733892" cy="1375610"/>
                <a:chOff x="1251284" y="1241218"/>
                <a:chExt cx="5694948" cy="1758656"/>
              </a:xfrm>
            </p:grpSpPr>
            <p:sp>
              <p:nvSpPr>
                <p:cNvPr id="25" name="Freeform 24"/>
                <p:cNvSpPr/>
                <p:nvPr/>
              </p:nvSpPr>
              <p:spPr>
                <a:xfrm>
                  <a:off x="1251284" y="1549273"/>
                  <a:ext cx="5694948" cy="1450601"/>
                </a:xfrm>
                <a:custGeom>
                  <a:avLst/>
                  <a:gdLst>
                    <a:gd name="connsiteX0" fmla="*/ 0 w 1700463"/>
                    <a:gd name="connsiteY0" fmla="*/ 433137 h 433137"/>
                    <a:gd name="connsiteX1" fmla="*/ 256674 w 1700463"/>
                    <a:gd name="connsiteY1" fmla="*/ 288758 h 433137"/>
                    <a:gd name="connsiteX2" fmla="*/ 465221 w 1700463"/>
                    <a:gd name="connsiteY2" fmla="*/ 352926 h 433137"/>
                    <a:gd name="connsiteX3" fmla="*/ 609600 w 1700463"/>
                    <a:gd name="connsiteY3" fmla="*/ 144379 h 433137"/>
                    <a:gd name="connsiteX4" fmla="*/ 946484 w 1700463"/>
                    <a:gd name="connsiteY4" fmla="*/ 288758 h 433137"/>
                    <a:gd name="connsiteX5" fmla="*/ 1251284 w 1700463"/>
                    <a:gd name="connsiteY5" fmla="*/ 48126 h 433137"/>
                    <a:gd name="connsiteX6" fmla="*/ 1395663 w 1700463"/>
                    <a:gd name="connsiteY6" fmla="*/ 144379 h 433137"/>
                    <a:gd name="connsiteX7" fmla="*/ 1700463 w 1700463"/>
                    <a:gd name="connsiteY7" fmla="*/ 0 h 433137"/>
                    <a:gd name="connsiteX8" fmla="*/ 1700463 w 1700463"/>
                    <a:gd name="connsiteY8" fmla="*/ 0 h 433137"/>
                    <a:gd name="connsiteX0" fmla="*/ 0 w 1700463"/>
                    <a:gd name="connsiteY0" fmla="*/ 433137 h 433137"/>
                    <a:gd name="connsiteX1" fmla="*/ 256674 w 1700463"/>
                    <a:gd name="connsiteY1" fmla="*/ 288758 h 433137"/>
                    <a:gd name="connsiteX2" fmla="*/ 465221 w 1700463"/>
                    <a:gd name="connsiteY2" fmla="*/ 352926 h 433137"/>
                    <a:gd name="connsiteX3" fmla="*/ 609600 w 1700463"/>
                    <a:gd name="connsiteY3" fmla="*/ 144379 h 433137"/>
                    <a:gd name="connsiteX4" fmla="*/ 946484 w 1700463"/>
                    <a:gd name="connsiteY4" fmla="*/ 288758 h 433137"/>
                    <a:gd name="connsiteX5" fmla="*/ 1251284 w 1700463"/>
                    <a:gd name="connsiteY5" fmla="*/ 48126 h 433137"/>
                    <a:gd name="connsiteX6" fmla="*/ 1395663 w 1700463"/>
                    <a:gd name="connsiteY6" fmla="*/ 144379 h 433137"/>
                    <a:gd name="connsiteX7" fmla="*/ 1700463 w 1700463"/>
                    <a:gd name="connsiteY7" fmla="*/ 0 h 433137"/>
                    <a:gd name="connsiteX8" fmla="*/ 1700463 w 1700463"/>
                    <a:gd name="connsiteY8" fmla="*/ 0 h 433137"/>
                    <a:gd name="connsiteX0" fmla="*/ 0 w 1700463"/>
                    <a:gd name="connsiteY0" fmla="*/ 433137 h 433137"/>
                    <a:gd name="connsiteX1" fmla="*/ 256674 w 1700463"/>
                    <a:gd name="connsiteY1" fmla="*/ 288758 h 433137"/>
                    <a:gd name="connsiteX2" fmla="*/ 465221 w 1700463"/>
                    <a:gd name="connsiteY2" fmla="*/ 352926 h 433137"/>
                    <a:gd name="connsiteX3" fmla="*/ 609600 w 1700463"/>
                    <a:gd name="connsiteY3" fmla="*/ 144379 h 433137"/>
                    <a:gd name="connsiteX4" fmla="*/ 946484 w 1700463"/>
                    <a:gd name="connsiteY4" fmla="*/ 288758 h 433137"/>
                    <a:gd name="connsiteX5" fmla="*/ 1251284 w 1700463"/>
                    <a:gd name="connsiteY5" fmla="*/ 48126 h 433137"/>
                    <a:gd name="connsiteX6" fmla="*/ 1395663 w 1700463"/>
                    <a:gd name="connsiteY6" fmla="*/ 144379 h 433137"/>
                    <a:gd name="connsiteX7" fmla="*/ 1700463 w 1700463"/>
                    <a:gd name="connsiteY7" fmla="*/ 0 h 433137"/>
                    <a:gd name="connsiteX8" fmla="*/ 1700463 w 1700463"/>
                    <a:gd name="connsiteY8" fmla="*/ 0 h 433137"/>
                    <a:gd name="connsiteX0" fmla="*/ 0 w 1700463"/>
                    <a:gd name="connsiteY0" fmla="*/ 433137 h 433137"/>
                    <a:gd name="connsiteX1" fmla="*/ 256674 w 1700463"/>
                    <a:gd name="connsiteY1" fmla="*/ 288758 h 433137"/>
                    <a:gd name="connsiteX2" fmla="*/ 465221 w 1700463"/>
                    <a:gd name="connsiteY2" fmla="*/ 352926 h 433137"/>
                    <a:gd name="connsiteX3" fmla="*/ 609600 w 1700463"/>
                    <a:gd name="connsiteY3" fmla="*/ 144379 h 433137"/>
                    <a:gd name="connsiteX4" fmla="*/ 946484 w 1700463"/>
                    <a:gd name="connsiteY4" fmla="*/ 288758 h 433137"/>
                    <a:gd name="connsiteX5" fmla="*/ 1251284 w 1700463"/>
                    <a:gd name="connsiteY5" fmla="*/ 48126 h 433137"/>
                    <a:gd name="connsiteX6" fmla="*/ 1395663 w 1700463"/>
                    <a:gd name="connsiteY6" fmla="*/ 144379 h 433137"/>
                    <a:gd name="connsiteX7" fmla="*/ 1700463 w 1700463"/>
                    <a:gd name="connsiteY7" fmla="*/ 0 h 433137"/>
                    <a:gd name="connsiteX8" fmla="*/ 1700463 w 1700463"/>
                    <a:gd name="connsiteY8" fmla="*/ 0 h 433137"/>
                    <a:gd name="connsiteX0" fmla="*/ 0 w 1700463"/>
                    <a:gd name="connsiteY0" fmla="*/ 433137 h 433137"/>
                    <a:gd name="connsiteX1" fmla="*/ 256674 w 1700463"/>
                    <a:gd name="connsiteY1" fmla="*/ 288758 h 433137"/>
                    <a:gd name="connsiteX2" fmla="*/ 465221 w 1700463"/>
                    <a:gd name="connsiteY2" fmla="*/ 352926 h 433137"/>
                    <a:gd name="connsiteX3" fmla="*/ 609600 w 1700463"/>
                    <a:gd name="connsiteY3" fmla="*/ 144379 h 433137"/>
                    <a:gd name="connsiteX4" fmla="*/ 946484 w 1700463"/>
                    <a:gd name="connsiteY4" fmla="*/ 288758 h 433137"/>
                    <a:gd name="connsiteX5" fmla="*/ 1251284 w 1700463"/>
                    <a:gd name="connsiteY5" fmla="*/ 48126 h 433137"/>
                    <a:gd name="connsiteX6" fmla="*/ 1395663 w 1700463"/>
                    <a:gd name="connsiteY6" fmla="*/ 144379 h 433137"/>
                    <a:gd name="connsiteX7" fmla="*/ 1700463 w 1700463"/>
                    <a:gd name="connsiteY7" fmla="*/ 0 h 433137"/>
                    <a:gd name="connsiteX8" fmla="*/ 1700463 w 1700463"/>
                    <a:gd name="connsiteY8" fmla="*/ 0 h 433137"/>
                    <a:gd name="connsiteX0" fmla="*/ 0 w 1700463"/>
                    <a:gd name="connsiteY0" fmla="*/ 433137 h 433137"/>
                    <a:gd name="connsiteX1" fmla="*/ 256674 w 1700463"/>
                    <a:gd name="connsiteY1" fmla="*/ 288758 h 433137"/>
                    <a:gd name="connsiteX2" fmla="*/ 465221 w 1700463"/>
                    <a:gd name="connsiteY2" fmla="*/ 352926 h 433137"/>
                    <a:gd name="connsiteX3" fmla="*/ 609600 w 1700463"/>
                    <a:gd name="connsiteY3" fmla="*/ 144379 h 433137"/>
                    <a:gd name="connsiteX4" fmla="*/ 946484 w 1700463"/>
                    <a:gd name="connsiteY4" fmla="*/ 288758 h 433137"/>
                    <a:gd name="connsiteX5" fmla="*/ 1251284 w 1700463"/>
                    <a:gd name="connsiteY5" fmla="*/ 48126 h 433137"/>
                    <a:gd name="connsiteX6" fmla="*/ 1395663 w 1700463"/>
                    <a:gd name="connsiteY6" fmla="*/ 144379 h 433137"/>
                    <a:gd name="connsiteX7" fmla="*/ 1700463 w 1700463"/>
                    <a:gd name="connsiteY7" fmla="*/ 0 h 433137"/>
                    <a:gd name="connsiteX8" fmla="*/ 1700463 w 1700463"/>
                    <a:gd name="connsiteY8" fmla="*/ 0 h 433137"/>
                    <a:gd name="connsiteX0" fmla="*/ 0 w 1700463"/>
                    <a:gd name="connsiteY0" fmla="*/ 433137 h 433137"/>
                    <a:gd name="connsiteX1" fmla="*/ 256674 w 1700463"/>
                    <a:gd name="connsiteY1" fmla="*/ 288758 h 433137"/>
                    <a:gd name="connsiteX2" fmla="*/ 465221 w 1700463"/>
                    <a:gd name="connsiteY2" fmla="*/ 352926 h 433137"/>
                    <a:gd name="connsiteX3" fmla="*/ 609600 w 1700463"/>
                    <a:gd name="connsiteY3" fmla="*/ 144379 h 433137"/>
                    <a:gd name="connsiteX4" fmla="*/ 946484 w 1700463"/>
                    <a:gd name="connsiteY4" fmla="*/ 288758 h 433137"/>
                    <a:gd name="connsiteX5" fmla="*/ 1251284 w 1700463"/>
                    <a:gd name="connsiteY5" fmla="*/ 48126 h 433137"/>
                    <a:gd name="connsiteX6" fmla="*/ 1395663 w 1700463"/>
                    <a:gd name="connsiteY6" fmla="*/ 144379 h 433137"/>
                    <a:gd name="connsiteX7" fmla="*/ 1700463 w 1700463"/>
                    <a:gd name="connsiteY7" fmla="*/ 0 h 433137"/>
                    <a:gd name="connsiteX8" fmla="*/ 1700463 w 1700463"/>
                    <a:gd name="connsiteY8" fmla="*/ 0 h 433137"/>
                    <a:gd name="connsiteX0" fmla="*/ 0 w 1700463"/>
                    <a:gd name="connsiteY0" fmla="*/ 433137 h 433137"/>
                    <a:gd name="connsiteX1" fmla="*/ 256674 w 1700463"/>
                    <a:gd name="connsiteY1" fmla="*/ 288758 h 433137"/>
                    <a:gd name="connsiteX2" fmla="*/ 465221 w 1700463"/>
                    <a:gd name="connsiteY2" fmla="*/ 352926 h 433137"/>
                    <a:gd name="connsiteX3" fmla="*/ 609600 w 1700463"/>
                    <a:gd name="connsiteY3" fmla="*/ 144379 h 433137"/>
                    <a:gd name="connsiteX4" fmla="*/ 946484 w 1700463"/>
                    <a:gd name="connsiteY4" fmla="*/ 288758 h 433137"/>
                    <a:gd name="connsiteX5" fmla="*/ 1251284 w 1700463"/>
                    <a:gd name="connsiteY5" fmla="*/ 48126 h 433137"/>
                    <a:gd name="connsiteX6" fmla="*/ 1395663 w 1700463"/>
                    <a:gd name="connsiteY6" fmla="*/ 144379 h 433137"/>
                    <a:gd name="connsiteX7" fmla="*/ 1700463 w 1700463"/>
                    <a:gd name="connsiteY7" fmla="*/ 0 h 433137"/>
                    <a:gd name="connsiteX8" fmla="*/ 1700463 w 1700463"/>
                    <a:gd name="connsiteY8" fmla="*/ 0 h 43313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700463" h="433137">
                      <a:moveTo>
                        <a:pt x="0" y="433137"/>
                      </a:moveTo>
                      <a:lnTo>
                        <a:pt x="256674" y="288758"/>
                      </a:lnTo>
                      <a:lnTo>
                        <a:pt x="465221" y="352926"/>
                      </a:lnTo>
                      <a:lnTo>
                        <a:pt x="609600" y="144379"/>
                      </a:lnTo>
                      <a:lnTo>
                        <a:pt x="946484" y="288758"/>
                      </a:lnTo>
                      <a:lnTo>
                        <a:pt x="1251284" y="48126"/>
                      </a:lnTo>
                      <a:lnTo>
                        <a:pt x="1395663" y="144379"/>
                      </a:lnTo>
                      <a:lnTo>
                        <a:pt x="1700463" y="0"/>
                      </a:lnTo>
                      <a:lnTo>
                        <a:pt x="1700463" y="0"/>
                      </a:lnTo>
                    </a:path>
                  </a:pathLst>
                </a:custGeom>
                <a:ln w="57150">
                  <a:solidFill>
                    <a:srgbClr val="EBE5E5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6" name="Freeform 25"/>
                <p:cNvSpPr/>
                <p:nvPr/>
              </p:nvSpPr>
              <p:spPr>
                <a:xfrm>
                  <a:off x="1251284" y="1241218"/>
                  <a:ext cx="5678906" cy="1686539"/>
                </a:xfrm>
                <a:custGeom>
                  <a:avLst/>
                  <a:gdLst>
                    <a:gd name="connsiteX0" fmla="*/ 0 w 1700463"/>
                    <a:gd name="connsiteY0" fmla="*/ 433137 h 433137"/>
                    <a:gd name="connsiteX1" fmla="*/ 256674 w 1700463"/>
                    <a:gd name="connsiteY1" fmla="*/ 288758 h 433137"/>
                    <a:gd name="connsiteX2" fmla="*/ 465221 w 1700463"/>
                    <a:gd name="connsiteY2" fmla="*/ 352926 h 433137"/>
                    <a:gd name="connsiteX3" fmla="*/ 609600 w 1700463"/>
                    <a:gd name="connsiteY3" fmla="*/ 144379 h 433137"/>
                    <a:gd name="connsiteX4" fmla="*/ 946484 w 1700463"/>
                    <a:gd name="connsiteY4" fmla="*/ 288758 h 433137"/>
                    <a:gd name="connsiteX5" fmla="*/ 1251284 w 1700463"/>
                    <a:gd name="connsiteY5" fmla="*/ 48126 h 433137"/>
                    <a:gd name="connsiteX6" fmla="*/ 1395663 w 1700463"/>
                    <a:gd name="connsiteY6" fmla="*/ 144379 h 433137"/>
                    <a:gd name="connsiteX7" fmla="*/ 1700463 w 1700463"/>
                    <a:gd name="connsiteY7" fmla="*/ 0 h 433137"/>
                    <a:gd name="connsiteX8" fmla="*/ 1700463 w 1700463"/>
                    <a:gd name="connsiteY8" fmla="*/ 0 h 433137"/>
                    <a:gd name="connsiteX0" fmla="*/ 0 w 1700463"/>
                    <a:gd name="connsiteY0" fmla="*/ 433137 h 433137"/>
                    <a:gd name="connsiteX1" fmla="*/ 256674 w 1700463"/>
                    <a:gd name="connsiteY1" fmla="*/ 288758 h 433137"/>
                    <a:gd name="connsiteX2" fmla="*/ 465221 w 1700463"/>
                    <a:gd name="connsiteY2" fmla="*/ 352926 h 433137"/>
                    <a:gd name="connsiteX3" fmla="*/ 609600 w 1700463"/>
                    <a:gd name="connsiteY3" fmla="*/ 144379 h 433137"/>
                    <a:gd name="connsiteX4" fmla="*/ 946484 w 1700463"/>
                    <a:gd name="connsiteY4" fmla="*/ 288758 h 433137"/>
                    <a:gd name="connsiteX5" fmla="*/ 1251284 w 1700463"/>
                    <a:gd name="connsiteY5" fmla="*/ 48126 h 433137"/>
                    <a:gd name="connsiteX6" fmla="*/ 1395663 w 1700463"/>
                    <a:gd name="connsiteY6" fmla="*/ 144379 h 433137"/>
                    <a:gd name="connsiteX7" fmla="*/ 1700463 w 1700463"/>
                    <a:gd name="connsiteY7" fmla="*/ 0 h 433137"/>
                    <a:gd name="connsiteX8" fmla="*/ 1700463 w 1700463"/>
                    <a:gd name="connsiteY8" fmla="*/ 0 h 433137"/>
                    <a:gd name="connsiteX0" fmla="*/ 0 w 1700463"/>
                    <a:gd name="connsiteY0" fmla="*/ 433137 h 433137"/>
                    <a:gd name="connsiteX1" fmla="*/ 256674 w 1700463"/>
                    <a:gd name="connsiteY1" fmla="*/ 288758 h 433137"/>
                    <a:gd name="connsiteX2" fmla="*/ 465221 w 1700463"/>
                    <a:gd name="connsiteY2" fmla="*/ 352926 h 433137"/>
                    <a:gd name="connsiteX3" fmla="*/ 609600 w 1700463"/>
                    <a:gd name="connsiteY3" fmla="*/ 144379 h 433137"/>
                    <a:gd name="connsiteX4" fmla="*/ 946484 w 1700463"/>
                    <a:gd name="connsiteY4" fmla="*/ 288758 h 433137"/>
                    <a:gd name="connsiteX5" fmla="*/ 1251284 w 1700463"/>
                    <a:gd name="connsiteY5" fmla="*/ 48126 h 433137"/>
                    <a:gd name="connsiteX6" fmla="*/ 1395663 w 1700463"/>
                    <a:gd name="connsiteY6" fmla="*/ 144379 h 433137"/>
                    <a:gd name="connsiteX7" fmla="*/ 1700463 w 1700463"/>
                    <a:gd name="connsiteY7" fmla="*/ 0 h 433137"/>
                    <a:gd name="connsiteX8" fmla="*/ 1700463 w 1700463"/>
                    <a:gd name="connsiteY8" fmla="*/ 0 h 433137"/>
                    <a:gd name="connsiteX0" fmla="*/ 0 w 1700463"/>
                    <a:gd name="connsiteY0" fmla="*/ 433137 h 433137"/>
                    <a:gd name="connsiteX1" fmla="*/ 256674 w 1700463"/>
                    <a:gd name="connsiteY1" fmla="*/ 288758 h 433137"/>
                    <a:gd name="connsiteX2" fmla="*/ 465221 w 1700463"/>
                    <a:gd name="connsiteY2" fmla="*/ 352926 h 433137"/>
                    <a:gd name="connsiteX3" fmla="*/ 609600 w 1700463"/>
                    <a:gd name="connsiteY3" fmla="*/ 144379 h 433137"/>
                    <a:gd name="connsiteX4" fmla="*/ 946484 w 1700463"/>
                    <a:gd name="connsiteY4" fmla="*/ 288758 h 433137"/>
                    <a:gd name="connsiteX5" fmla="*/ 1251284 w 1700463"/>
                    <a:gd name="connsiteY5" fmla="*/ 48126 h 433137"/>
                    <a:gd name="connsiteX6" fmla="*/ 1395663 w 1700463"/>
                    <a:gd name="connsiteY6" fmla="*/ 144379 h 433137"/>
                    <a:gd name="connsiteX7" fmla="*/ 1700463 w 1700463"/>
                    <a:gd name="connsiteY7" fmla="*/ 0 h 433137"/>
                    <a:gd name="connsiteX8" fmla="*/ 1700463 w 1700463"/>
                    <a:gd name="connsiteY8" fmla="*/ 0 h 433137"/>
                    <a:gd name="connsiteX0" fmla="*/ 0 w 1700463"/>
                    <a:gd name="connsiteY0" fmla="*/ 433137 h 433137"/>
                    <a:gd name="connsiteX1" fmla="*/ 256674 w 1700463"/>
                    <a:gd name="connsiteY1" fmla="*/ 288758 h 433137"/>
                    <a:gd name="connsiteX2" fmla="*/ 465221 w 1700463"/>
                    <a:gd name="connsiteY2" fmla="*/ 352926 h 433137"/>
                    <a:gd name="connsiteX3" fmla="*/ 609600 w 1700463"/>
                    <a:gd name="connsiteY3" fmla="*/ 144379 h 433137"/>
                    <a:gd name="connsiteX4" fmla="*/ 946484 w 1700463"/>
                    <a:gd name="connsiteY4" fmla="*/ 288758 h 433137"/>
                    <a:gd name="connsiteX5" fmla="*/ 1251284 w 1700463"/>
                    <a:gd name="connsiteY5" fmla="*/ 48126 h 433137"/>
                    <a:gd name="connsiteX6" fmla="*/ 1395663 w 1700463"/>
                    <a:gd name="connsiteY6" fmla="*/ 144379 h 433137"/>
                    <a:gd name="connsiteX7" fmla="*/ 1700463 w 1700463"/>
                    <a:gd name="connsiteY7" fmla="*/ 0 h 433137"/>
                    <a:gd name="connsiteX8" fmla="*/ 1700463 w 1700463"/>
                    <a:gd name="connsiteY8" fmla="*/ 0 h 433137"/>
                    <a:gd name="connsiteX0" fmla="*/ 0 w 1700463"/>
                    <a:gd name="connsiteY0" fmla="*/ 433137 h 433137"/>
                    <a:gd name="connsiteX1" fmla="*/ 256674 w 1700463"/>
                    <a:gd name="connsiteY1" fmla="*/ 288758 h 433137"/>
                    <a:gd name="connsiteX2" fmla="*/ 465221 w 1700463"/>
                    <a:gd name="connsiteY2" fmla="*/ 352926 h 433137"/>
                    <a:gd name="connsiteX3" fmla="*/ 609600 w 1700463"/>
                    <a:gd name="connsiteY3" fmla="*/ 144379 h 433137"/>
                    <a:gd name="connsiteX4" fmla="*/ 946484 w 1700463"/>
                    <a:gd name="connsiteY4" fmla="*/ 288758 h 433137"/>
                    <a:gd name="connsiteX5" fmla="*/ 1251284 w 1700463"/>
                    <a:gd name="connsiteY5" fmla="*/ 48126 h 433137"/>
                    <a:gd name="connsiteX6" fmla="*/ 1395663 w 1700463"/>
                    <a:gd name="connsiteY6" fmla="*/ 144379 h 433137"/>
                    <a:gd name="connsiteX7" fmla="*/ 1700463 w 1700463"/>
                    <a:gd name="connsiteY7" fmla="*/ 0 h 433137"/>
                    <a:gd name="connsiteX8" fmla="*/ 1700463 w 1700463"/>
                    <a:gd name="connsiteY8" fmla="*/ 0 h 433137"/>
                    <a:gd name="connsiteX0" fmla="*/ 0 w 1700463"/>
                    <a:gd name="connsiteY0" fmla="*/ 433137 h 433137"/>
                    <a:gd name="connsiteX1" fmla="*/ 256674 w 1700463"/>
                    <a:gd name="connsiteY1" fmla="*/ 288758 h 433137"/>
                    <a:gd name="connsiteX2" fmla="*/ 465221 w 1700463"/>
                    <a:gd name="connsiteY2" fmla="*/ 352926 h 433137"/>
                    <a:gd name="connsiteX3" fmla="*/ 609600 w 1700463"/>
                    <a:gd name="connsiteY3" fmla="*/ 144379 h 433137"/>
                    <a:gd name="connsiteX4" fmla="*/ 946484 w 1700463"/>
                    <a:gd name="connsiteY4" fmla="*/ 288758 h 433137"/>
                    <a:gd name="connsiteX5" fmla="*/ 1251284 w 1700463"/>
                    <a:gd name="connsiteY5" fmla="*/ 48126 h 433137"/>
                    <a:gd name="connsiteX6" fmla="*/ 1395663 w 1700463"/>
                    <a:gd name="connsiteY6" fmla="*/ 144379 h 433137"/>
                    <a:gd name="connsiteX7" fmla="*/ 1700463 w 1700463"/>
                    <a:gd name="connsiteY7" fmla="*/ 0 h 433137"/>
                    <a:gd name="connsiteX8" fmla="*/ 1700463 w 1700463"/>
                    <a:gd name="connsiteY8" fmla="*/ 0 h 433137"/>
                    <a:gd name="connsiteX0" fmla="*/ 0 w 1700463"/>
                    <a:gd name="connsiteY0" fmla="*/ 433137 h 433137"/>
                    <a:gd name="connsiteX1" fmla="*/ 256674 w 1700463"/>
                    <a:gd name="connsiteY1" fmla="*/ 288758 h 433137"/>
                    <a:gd name="connsiteX2" fmla="*/ 465221 w 1700463"/>
                    <a:gd name="connsiteY2" fmla="*/ 352926 h 433137"/>
                    <a:gd name="connsiteX3" fmla="*/ 609600 w 1700463"/>
                    <a:gd name="connsiteY3" fmla="*/ 144379 h 433137"/>
                    <a:gd name="connsiteX4" fmla="*/ 946484 w 1700463"/>
                    <a:gd name="connsiteY4" fmla="*/ 288758 h 433137"/>
                    <a:gd name="connsiteX5" fmla="*/ 1251284 w 1700463"/>
                    <a:gd name="connsiteY5" fmla="*/ 48126 h 433137"/>
                    <a:gd name="connsiteX6" fmla="*/ 1395663 w 1700463"/>
                    <a:gd name="connsiteY6" fmla="*/ 144379 h 433137"/>
                    <a:gd name="connsiteX7" fmla="*/ 1700463 w 1700463"/>
                    <a:gd name="connsiteY7" fmla="*/ 0 h 433137"/>
                    <a:gd name="connsiteX8" fmla="*/ 1700463 w 1700463"/>
                    <a:gd name="connsiteY8" fmla="*/ 0 h 433137"/>
                    <a:gd name="connsiteX0" fmla="*/ 0 w 1700463"/>
                    <a:gd name="connsiteY0" fmla="*/ 296621 h 352926"/>
                    <a:gd name="connsiteX1" fmla="*/ 256674 w 1700463"/>
                    <a:gd name="connsiteY1" fmla="*/ 288758 h 352926"/>
                    <a:gd name="connsiteX2" fmla="*/ 465221 w 1700463"/>
                    <a:gd name="connsiteY2" fmla="*/ 352926 h 352926"/>
                    <a:gd name="connsiteX3" fmla="*/ 609600 w 1700463"/>
                    <a:gd name="connsiteY3" fmla="*/ 144379 h 352926"/>
                    <a:gd name="connsiteX4" fmla="*/ 946484 w 1700463"/>
                    <a:gd name="connsiteY4" fmla="*/ 288758 h 352926"/>
                    <a:gd name="connsiteX5" fmla="*/ 1251284 w 1700463"/>
                    <a:gd name="connsiteY5" fmla="*/ 48126 h 352926"/>
                    <a:gd name="connsiteX6" fmla="*/ 1395663 w 1700463"/>
                    <a:gd name="connsiteY6" fmla="*/ 144379 h 352926"/>
                    <a:gd name="connsiteX7" fmla="*/ 1700463 w 1700463"/>
                    <a:gd name="connsiteY7" fmla="*/ 0 h 352926"/>
                    <a:gd name="connsiteX8" fmla="*/ 1700463 w 1700463"/>
                    <a:gd name="connsiteY8" fmla="*/ 0 h 352926"/>
                    <a:gd name="connsiteX0" fmla="*/ 0 w 1700463"/>
                    <a:gd name="connsiteY0" fmla="*/ 296621 h 469084"/>
                    <a:gd name="connsiteX1" fmla="*/ 256674 w 1700463"/>
                    <a:gd name="connsiteY1" fmla="*/ 288758 h 469084"/>
                    <a:gd name="connsiteX2" fmla="*/ 476473 w 1700463"/>
                    <a:gd name="connsiteY2" fmla="*/ 469084 h 469084"/>
                    <a:gd name="connsiteX3" fmla="*/ 609600 w 1700463"/>
                    <a:gd name="connsiteY3" fmla="*/ 144379 h 469084"/>
                    <a:gd name="connsiteX4" fmla="*/ 946484 w 1700463"/>
                    <a:gd name="connsiteY4" fmla="*/ 288758 h 469084"/>
                    <a:gd name="connsiteX5" fmla="*/ 1251284 w 1700463"/>
                    <a:gd name="connsiteY5" fmla="*/ 48126 h 469084"/>
                    <a:gd name="connsiteX6" fmla="*/ 1395663 w 1700463"/>
                    <a:gd name="connsiteY6" fmla="*/ 144379 h 469084"/>
                    <a:gd name="connsiteX7" fmla="*/ 1700463 w 1700463"/>
                    <a:gd name="connsiteY7" fmla="*/ 0 h 469084"/>
                    <a:gd name="connsiteX8" fmla="*/ 1700463 w 1700463"/>
                    <a:gd name="connsiteY8" fmla="*/ 0 h 469084"/>
                    <a:gd name="connsiteX0" fmla="*/ 0 w 1700463"/>
                    <a:gd name="connsiteY0" fmla="*/ 296621 h 469084"/>
                    <a:gd name="connsiteX1" fmla="*/ 256674 w 1700463"/>
                    <a:gd name="connsiteY1" fmla="*/ 288758 h 469084"/>
                    <a:gd name="connsiteX2" fmla="*/ 476473 w 1700463"/>
                    <a:gd name="connsiteY2" fmla="*/ 469084 h 469084"/>
                    <a:gd name="connsiteX3" fmla="*/ 633550 w 1700463"/>
                    <a:gd name="connsiteY3" fmla="*/ 297660 h 469084"/>
                    <a:gd name="connsiteX4" fmla="*/ 946484 w 1700463"/>
                    <a:gd name="connsiteY4" fmla="*/ 288758 h 469084"/>
                    <a:gd name="connsiteX5" fmla="*/ 1251284 w 1700463"/>
                    <a:gd name="connsiteY5" fmla="*/ 48126 h 469084"/>
                    <a:gd name="connsiteX6" fmla="*/ 1395663 w 1700463"/>
                    <a:gd name="connsiteY6" fmla="*/ 144379 h 469084"/>
                    <a:gd name="connsiteX7" fmla="*/ 1700463 w 1700463"/>
                    <a:gd name="connsiteY7" fmla="*/ 0 h 469084"/>
                    <a:gd name="connsiteX8" fmla="*/ 1700463 w 1700463"/>
                    <a:gd name="connsiteY8" fmla="*/ 0 h 469084"/>
                    <a:gd name="connsiteX0" fmla="*/ 0 w 1700463"/>
                    <a:gd name="connsiteY0" fmla="*/ 331123 h 503586"/>
                    <a:gd name="connsiteX1" fmla="*/ 256674 w 1700463"/>
                    <a:gd name="connsiteY1" fmla="*/ 323260 h 503586"/>
                    <a:gd name="connsiteX2" fmla="*/ 476473 w 1700463"/>
                    <a:gd name="connsiteY2" fmla="*/ 503586 h 503586"/>
                    <a:gd name="connsiteX3" fmla="*/ 633550 w 1700463"/>
                    <a:gd name="connsiteY3" fmla="*/ 332162 h 503586"/>
                    <a:gd name="connsiteX4" fmla="*/ 946484 w 1700463"/>
                    <a:gd name="connsiteY4" fmla="*/ 323260 h 503586"/>
                    <a:gd name="connsiteX5" fmla="*/ 1159550 w 1700463"/>
                    <a:gd name="connsiteY5" fmla="*/ 0 h 503586"/>
                    <a:gd name="connsiteX6" fmla="*/ 1395663 w 1700463"/>
                    <a:gd name="connsiteY6" fmla="*/ 178881 h 503586"/>
                    <a:gd name="connsiteX7" fmla="*/ 1700463 w 1700463"/>
                    <a:gd name="connsiteY7" fmla="*/ 34502 h 503586"/>
                    <a:gd name="connsiteX8" fmla="*/ 1700463 w 1700463"/>
                    <a:gd name="connsiteY8" fmla="*/ 34502 h 503586"/>
                    <a:gd name="connsiteX0" fmla="*/ 0 w 1700463"/>
                    <a:gd name="connsiteY0" fmla="*/ 331123 h 503586"/>
                    <a:gd name="connsiteX1" fmla="*/ 256674 w 1700463"/>
                    <a:gd name="connsiteY1" fmla="*/ 323260 h 503586"/>
                    <a:gd name="connsiteX2" fmla="*/ 476473 w 1700463"/>
                    <a:gd name="connsiteY2" fmla="*/ 503586 h 503586"/>
                    <a:gd name="connsiteX3" fmla="*/ 633550 w 1700463"/>
                    <a:gd name="connsiteY3" fmla="*/ 332162 h 503586"/>
                    <a:gd name="connsiteX4" fmla="*/ 946484 w 1700463"/>
                    <a:gd name="connsiteY4" fmla="*/ 323260 h 503586"/>
                    <a:gd name="connsiteX5" fmla="*/ 1159550 w 1700463"/>
                    <a:gd name="connsiteY5" fmla="*/ 0 h 503586"/>
                    <a:gd name="connsiteX6" fmla="*/ 1395663 w 1700463"/>
                    <a:gd name="connsiteY6" fmla="*/ 178881 h 503586"/>
                    <a:gd name="connsiteX7" fmla="*/ 1700463 w 1700463"/>
                    <a:gd name="connsiteY7" fmla="*/ 34502 h 503586"/>
                    <a:gd name="connsiteX8" fmla="*/ 1700463 w 1700463"/>
                    <a:gd name="connsiteY8" fmla="*/ 34502 h 503586"/>
                    <a:gd name="connsiteX0" fmla="*/ 0 w 1700463"/>
                    <a:gd name="connsiteY0" fmla="*/ 331123 h 503586"/>
                    <a:gd name="connsiteX1" fmla="*/ 256674 w 1700463"/>
                    <a:gd name="connsiteY1" fmla="*/ 323260 h 503586"/>
                    <a:gd name="connsiteX2" fmla="*/ 476473 w 1700463"/>
                    <a:gd name="connsiteY2" fmla="*/ 503586 h 503586"/>
                    <a:gd name="connsiteX3" fmla="*/ 633550 w 1700463"/>
                    <a:gd name="connsiteY3" fmla="*/ 332162 h 503586"/>
                    <a:gd name="connsiteX4" fmla="*/ 946484 w 1700463"/>
                    <a:gd name="connsiteY4" fmla="*/ 323260 h 503586"/>
                    <a:gd name="connsiteX5" fmla="*/ 1159550 w 1700463"/>
                    <a:gd name="connsiteY5" fmla="*/ 0 h 503586"/>
                    <a:gd name="connsiteX6" fmla="*/ 1395663 w 1700463"/>
                    <a:gd name="connsiteY6" fmla="*/ 178881 h 503586"/>
                    <a:gd name="connsiteX7" fmla="*/ 1700463 w 1700463"/>
                    <a:gd name="connsiteY7" fmla="*/ 34502 h 503586"/>
                    <a:gd name="connsiteX0" fmla="*/ 0 w 1695673"/>
                    <a:gd name="connsiteY0" fmla="*/ 331123 h 503586"/>
                    <a:gd name="connsiteX1" fmla="*/ 256674 w 1695673"/>
                    <a:gd name="connsiteY1" fmla="*/ 323260 h 503586"/>
                    <a:gd name="connsiteX2" fmla="*/ 476473 w 1695673"/>
                    <a:gd name="connsiteY2" fmla="*/ 503586 h 503586"/>
                    <a:gd name="connsiteX3" fmla="*/ 633550 w 1695673"/>
                    <a:gd name="connsiteY3" fmla="*/ 332162 h 503586"/>
                    <a:gd name="connsiteX4" fmla="*/ 946484 w 1695673"/>
                    <a:gd name="connsiteY4" fmla="*/ 323260 h 503586"/>
                    <a:gd name="connsiteX5" fmla="*/ 1159550 w 1695673"/>
                    <a:gd name="connsiteY5" fmla="*/ 0 h 503586"/>
                    <a:gd name="connsiteX6" fmla="*/ 1395663 w 1695673"/>
                    <a:gd name="connsiteY6" fmla="*/ 178881 h 503586"/>
                    <a:gd name="connsiteX7" fmla="*/ 1695673 w 1695673"/>
                    <a:gd name="connsiteY7" fmla="*/ 187783 h 50358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695673" h="503586">
                      <a:moveTo>
                        <a:pt x="0" y="331123"/>
                      </a:moveTo>
                      <a:lnTo>
                        <a:pt x="256674" y="323260"/>
                      </a:lnTo>
                      <a:lnTo>
                        <a:pt x="476473" y="503586"/>
                      </a:lnTo>
                      <a:lnTo>
                        <a:pt x="633550" y="332162"/>
                      </a:lnTo>
                      <a:lnTo>
                        <a:pt x="946484" y="323260"/>
                      </a:lnTo>
                      <a:lnTo>
                        <a:pt x="1159550" y="0"/>
                      </a:lnTo>
                      <a:lnTo>
                        <a:pt x="1395663" y="178881"/>
                      </a:lnTo>
                      <a:lnTo>
                        <a:pt x="1695673" y="187783"/>
                      </a:lnTo>
                    </a:path>
                  </a:pathLst>
                </a:custGeom>
                <a:ln w="57150">
                  <a:solidFill>
                    <a:srgbClr val="FFD2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53" name="Group 52"/>
            <p:cNvGrpSpPr/>
            <p:nvPr/>
          </p:nvGrpSpPr>
          <p:grpSpPr>
            <a:xfrm>
              <a:off x="1598612" y="1066800"/>
              <a:ext cx="2502570" cy="2502570"/>
              <a:chOff x="5203960" y="1066800"/>
              <a:chExt cx="2502570" cy="2502570"/>
            </a:xfrm>
            <a:effectLst>
              <a:outerShdw blurRad="76200" dir="18900000" sy="23000" kx="-1200000" algn="bl" rotWithShape="0">
                <a:prstClr val="black">
                  <a:alpha val="20000"/>
                </a:prstClr>
              </a:outerShdw>
            </a:effectLst>
          </p:grpSpPr>
          <p:sp>
            <p:nvSpPr>
              <p:cNvPr id="49" name="Oval 48"/>
              <p:cNvSpPr/>
              <p:nvPr/>
            </p:nvSpPr>
            <p:spPr>
              <a:xfrm>
                <a:off x="5203960" y="1066800"/>
                <a:ext cx="2502570" cy="2502570"/>
              </a:xfrm>
              <a:prstGeom prst="ellipse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47" name="Group 46"/>
              <p:cNvGrpSpPr/>
              <p:nvPr/>
            </p:nvGrpSpPr>
            <p:grpSpPr>
              <a:xfrm>
                <a:off x="5538067" y="1978129"/>
                <a:ext cx="1834356" cy="679912"/>
                <a:chOff x="5356666" y="1929595"/>
                <a:chExt cx="1834356" cy="679912"/>
              </a:xfrm>
            </p:grpSpPr>
            <p:sp>
              <p:nvSpPr>
                <p:cNvPr id="46" name="Freeform 45"/>
                <p:cNvSpPr/>
                <p:nvPr/>
              </p:nvSpPr>
              <p:spPr>
                <a:xfrm>
                  <a:off x="5356666" y="1929595"/>
                  <a:ext cx="1834356" cy="674268"/>
                </a:xfrm>
                <a:custGeom>
                  <a:avLst/>
                  <a:gdLst>
                    <a:gd name="connsiteX0" fmla="*/ 0 w 1828800"/>
                    <a:gd name="connsiteY0" fmla="*/ 848548 h 859836"/>
                    <a:gd name="connsiteX1" fmla="*/ 146756 w 1828800"/>
                    <a:gd name="connsiteY1" fmla="*/ 566325 h 859836"/>
                    <a:gd name="connsiteX2" fmla="*/ 304800 w 1828800"/>
                    <a:gd name="connsiteY2" fmla="*/ 735659 h 859836"/>
                    <a:gd name="connsiteX3" fmla="*/ 496711 w 1828800"/>
                    <a:gd name="connsiteY3" fmla="*/ 329259 h 859836"/>
                    <a:gd name="connsiteX4" fmla="*/ 666045 w 1828800"/>
                    <a:gd name="connsiteY4" fmla="*/ 543748 h 859836"/>
                    <a:gd name="connsiteX5" fmla="*/ 846667 w 1828800"/>
                    <a:gd name="connsiteY5" fmla="*/ 24459 h 859836"/>
                    <a:gd name="connsiteX6" fmla="*/ 1027289 w 1828800"/>
                    <a:gd name="connsiteY6" fmla="*/ 396992 h 859836"/>
                    <a:gd name="connsiteX7" fmla="*/ 1207911 w 1828800"/>
                    <a:gd name="connsiteY7" fmla="*/ 453436 h 859836"/>
                    <a:gd name="connsiteX8" fmla="*/ 1456267 w 1828800"/>
                    <a:gd name="connsiteY8" fmla="*/ 667925 h 859836"/>
                    <a:gd name="connsiteX9" fmla="*/ 1569156 w 1828800"/>
                    <a:gd name="connsiteY9" fmla="*/ 453436 h 859836"/>
                    <a:gd name="connsiteX10" fmla="*/ 1828800 w 1828800"/>
                    <a:gd name="connsiteY10" fmla="*/ 859836 h 859836"/>
                    <a:gd name="connsiteX0" fmla="*/ 0 w 1828800"/>
                    <a:gd name="connsiteY0" fmla="*/ 848548 h 859836"/>
                    <a:gd name="connsiteX1" fmla="*/ 146756 w 1828800"/>
                    <a:gd name="connsiteY1" fmla="*/ 566325 h 859836"/>
                    <a:gd name="connsiteX2" fmla="*/ 304800 w 1828800"/>
                    <a:gd name="connsiteY2" fmla="*/ 735659 h 859836"/>
                    <a:gd name="connsiteX3" fmla="*/ 496711 w 1828800"/>
                    <a:gd name="connsiteY3" fmla="*/ 329259 h 859836"/>
                    <a:gd name="connsiteX4" fmla="*/ 666045 w 1828800"/>
                    <a:gd name="connsiteY4" fmla="*/ 543748 h 859836"/>
                    <a:gd name="connsiteX5" fmla="*/ 846667 w 1828800"/>
                    <a:gd name="connsiteY5" fmla="*/ 24459 h 859836"/>
                    <a:gd name="connsiteX6" fmla="*/ 1027289 w 1828800"/>
                    <a:gd name="connsiteY6" fmla="*/ 396992 h 859836"/>
                    <a:gd name="connsiteX7" fmla="*/ 1207911 w 1828800"/>
                    <a:gd name="connsiteY7" fmla="*/ 453436 h 859836"/>
                    <a:gd name="connsiteX8" fmla="*/ 1456267 w 1828800"/>
                    <a:gd name="connsiteY8" fmla="*/ 667925 h 859836"/>
                    <a:gd name="connsiteX9" fmla="*/ 1569156 w 1828800"/>
                    <a:gd name="connsiteY9" fmla="*/ 453436 h 859836"/>
                    <a:gd name="connsiteX10" fmla="*/ 1828800 w 1828800"/>
                    <a:gd name="connsiteY10" fmla="*/ 859836 h 859836"/>
                    <a:gd name="connsiteX0" fmla="*/ 0 w 1828800"/>
                    <a:gd name="connsiteY0" fmla="*/ 848548 h 859836"/>
                    <a:gd name="connsiteX1" fmla="*/ 146756 w 1828800"/>
                    <a:gd name="connsiteY1" fmla="*/ 566325 h 859836"/>
                    <a:gd name="connsiteX2" fmla="*/ 304800 w 1828800"/>
                    <a:gd name="connsiteY2" fmla="*/ 735659 h 859836"/>
                    <a:gd name="connsiteX3" fmla="*/ 496711 w 1828800"/>
                    <a:gd name="connsiteY3" fmla="*/ 329259 h 859836"/>
                    <a:gd name="connsiteX4" fmla="*/ 666045 w 1828800"/>
                    <a:gd name="connsiteY4" fmla="*/ 543748 h 859836"/>
                    <a:gd name="connsiteX5" fmla="*/ 846667 w 1828800"/>
                    <a:gd name="connsiteY5" fmla="*/ 24459 h 859836"/>
                    <a:gd name="connsiteX6" fmla="*/ 1027289 w 1828800"/>
                    <a:gd name="connsiteY6" fmla="*/ 396992 h 859836"/>
                    <a:gd name="connsiteX7" fmla="*/ 1207911 w 1828800"/>
                    <a:gd name="connsiteY7" fmla="*/ 453436 h 859836"/>
                    <a:gd name="connsiteX8" fmla="*/ 1456267 w 1828800"/>
                    <a:gd name="connsiteY8" fmla="*/ 667925 h 859836"/>
                    <a:gd name="connsiteX9" fmla="*/ 1569156 w 1828800"/>
                    <a:gd name="connsiteY9" fmla="*/ 453436 h 859836"/>
                    <a:gd name="connsiteX10" fmla="*/ 1828800 w 1828800"/>
                    <a:gd name="connsiteY10" fmla="*/ 859836 h 859836"/>
                    <a:gd name="connsiteX0" fmla="*/ 0 w 1828800"/>
                    <a:gd name="connsiteY0" fmla="*/ 848548 h 859836"/>
                    <a:gd name="connsiteX1" fmla="*/ 146756 w 1828800"/>
                    <a:gd name="connsiteY1" fmla="*/ 566325 h 859836"/>
                    <a:gd name="connsiteX2" fmla="*/ 304800 w 1828800"/>
                    <a:gd name="connsiteY2" fmla="*/ 735659 h 859836"/>
                    <a:gd name="connsiteX3" fmla="*/ 496711 w 1828800"/>
                    <a:gd name="connsiteY3" fmla="*/ 329259 h 859836"/>
                    <a:gd name="connsiteX4" fmla="*/ 666045 w 1828800"/>
                    <a:gd name="connsiteY4" fmla="*/ 543748 h 859836"/>
                    <a:gd name="connsiteX5" fmla="*/ 846667 w 1828800"/>
                    <a:gd name="connsiteY5" fmla="*/ 24459 h 859836"/>
                    <a:gd name="connsiteX6" fmla="*/ 1027289 w 1828800"/>
                    <a:gd name="connsiteY6" fmla="*/ 396992 h 859836"/>
                    <a:gd name="connsiteX7" fmla="*/ 1207911 w 1828800"/>
                    <a:gd name="connsiteY7" fmla="*/ 453436 h 859836"/>
                    <a:gd name="connsiteX8" fmla="*/ 1456267 w 1828800"/>
                    <a:gd name="connsiteY8" fmla="*/ 667925 h 859836"/>
                    <a:gd name="connsiteX9" fmla="*/ 1569156 w 1828800"/>
                    <a:gd name="connsiteY9" fmla="*/ 453436 h 859836"/>
                    <a:gd name="connsiteX10" fmla="*/ 1828800 w 1828800"/>
                    <a:gd name="connsiteY10" fmla="*/ 859836 h 859836"/>
                    <a:gd name="connsiteX0" fmla="*/ 0 w 1828800"/>
                    <a:gd name="connsiteY0" fmla="*/ 848548 h 859836"/>
                    <a:gd name="connsiteX1" fmla="*/ 146756 w 1828800"/>
                    <a:gd name="connsiteY1" fmla="*/ 566325 h 859836"/>
                    <a:gd name="connsiteX2" fmla="*/ 304800 w 1828800"/>
                    <a:gd name="connsiteY2" fmla="*/ 735659 h 859836"/>
                    <a:gd name="connsiteX3" fmla="*/ 496711 w 1828800"/>
                    <a:gd name="connsiteY3" fmla="*/ 329259 h 859836"/>
                    <a:gd name="connsiteX4" fmla="*/ 666045 w 1828800"/>
                    <a:gd name="connsiteY4" fmla="*/ 543748 h 859836"/>
                    <a:gd name="connsiteX5" fmla="*/ 846667 w 1828800"/>
                    <a:gd name="connsiteY5" fmla="*/ 24459 h 859836"/>
                    <a:gd name="connsiteX6" fmla="*/ 1027289 w 1828800"/>
                    <a:gd name="connsiteY6" fmla="*/ 396992 h 859836"/>
                    <a:gd name="connsiteX7" fmla="*/ 1207911 w 1828800"/>
                    <a:gd name="connsiteY7" fmla="*/ 453436 h 859836"/>
                    <a:gd name="connsiteX8" fmla="*/ 1456267 w 1828800"/>
                    <a:gd name="connsiteY8" fmla="*/ 667925 h 859836"/>
                    <a:gd name="connsiteX9" fmla="*/ 1569156 w 1828800"/>
                    <a:gd name="connsiteY9" fmla="*/ 453436 h 859836"/>
                    <a:gd name="connsiteX10" fmla="*/ 1828800 w 1828800"/>
                    <a:gd name="connsiteY10" fmla="*/ 859836 h 859836"/>
                    <a:gd name="connsiteX0" fmla="*/ 0 w 1828800"/>
                    <a:gd name="connsiteY0" fmla="*/ 848548 h 859836"/>
                    <a:gd name="connsiteX1" fmla="*/ 146756 w 1828800"/>
                    <a:gd name="connsiteY1" fmla="*/ 566325 h 859836"/>
                    <a:gd name="connsiteX2" fmla="*/ 304800 w 1828800"/>
                    <a:gd name="connsiteY2" fmla="*/ 735659 h 859836"/>
                    <a:gd name="connsiteX3" fmla="*/ 496711 w 1828800"/>
                    <a:gd name="connsiteY3" fmla="*/ 329259 h 859836"/>
                    <a:gd name="connsiteX4" fmla="*/ 666045 w 1828800"/>
                    <a:gd name="connsiteY4" fmla="*/ 543748 h 859836"/>
                    <a:gd name="connsiteX5" fmla="*/ 846667 w 1828800"/>
                    <a:gd name="connsiteY5" fmla="*/ 24459 h 859836"/>
                    <a:gd name="connsiteX6" fmla="*/ 1027289 w 1828800"/>
                    <a:gd name="connsiteY6" fmla="*/ 396992 h 859836"/>
                    <a:gd name="connsiteX7" fmla="*/ 1207911 w 1828800"/>
                    <a:gd name="connsiteY7" fmla="*/ 453436 h 859836"/>
                    <a:gd name="connsiteX8" fmla="*/ 1456267 w 1828800"/>
                    <a:gd name="connsiteY8" fmla="*/ 667925 h 859836"/>
                    <a:gd name="connsiteX9" fmla="*/ 1569156 w 1828800"/>
                    <a:gd name="connsiteY9" fmla="*/ 453436 h 859836"/>
                    <a:gd name="connsiteX10" fmla="*/ 1828800 w 1828800"/>
                    <a:gd name="connsiteY10" fmla="*/ 859836 h 859836"/>
                    <a:gd name="connsiteX0" fmla="*/ 0 w 1828800"/>
                    <a:gd name="connsiteY0" fmla="*/ 824089 h 835377"/>
                    <a:gd name="connsiteX1" fmla="*/ 146756 w 1828800"/>
                    <a:gd name="connsiteY1" fmla="*/ 541866 h 835377"/>
                    <a:gd name="connsiteX2" fmla="*/ 304800 w 1828800"/>
                    <a:gd name="connsiteY2" fmla="*/ 711200 h 835377"/>
                    <a:gd name="connsiteX3" fmla="*/ 496711 w 1828800"/>
                    <a:gd name="connsiteY3" fmla="*/ 304800 h 835377"/>
                    <a:gd name="connsiteX4" fmla="*/ 666045 w 1828800"/>
                    <a:gd name="connsiteY4" fmla="*/ 519289 h 835377"/>
                    <a:gd name="connsiteX5" fmla="*/ 846667 w 1828800"/>
                    <a:gd name="connsiteY5" fmla="*/ 0 h 835377"/>
                    <a:gd name="connsiteX6" fmla="*/ 1027289 w 1828800"/>
                    <a:gd name="connsiteY6" fmla="*/ 372533 h 835377"/>
                    <a:gd name="connsiteX7" fmla="*/ 1207911 w 1828800"/>
                    <a:gd name="connsiteY7" fmla="*/ 428977 h 835377"/>
                    <a:gd name="connsiteX8" fmla="*/ 1456267 w 1828800"/>
                    <a:gd name="connsiteY8" fmla="*/ 643466 h 835377"/>
                    <a:gd name="connsiteX9" fmla="*/ 1569156 w 1828800"/>
                    <a:gd name="connsiteY9" fmla="*/ 428977 h 835377"/>
                    <a:gd name="connsiteX10" fmla="*/ 1828800 w 1828800"/>
                    <a:gd name="connsiteY10" fmla="*/ 835377 h 835377"/>
                    <a:gd name="connsiteX0" fmla="*/ 0 w 1828800"/>
                    <a:gd name="connsiteY0" fmla="*/ 824089 h 835377"/>
                    <a:gd name="connsiteX1" fmla="*/ 146756 w 1828800"/>
                    <a:gd name="connsiteY1" fmla="*/ 541866 h 835377"/>
                    <a:gd name="connsiteX2" fmla="*/ 304800 w 1828800"/>
                    <a:gd name="connsiteY2" fmla="*/ 711200 h 835377"/>
                    <a:gd name="connsiteX3" fmla="*/ 496711 w 1828800"/>
                    <a:gd name="connsiteY3" fmla="*/ 304800 h 835377"/>
                    <a:gd name="connsiteX4" fmla="*/ 666045 w 1828800"/>
                    <a:gd name="connsiteY4" fmla="*/ 519289 h 835377"/>
                    <a:gd name="connsiteX5" fmla="*/ 846667 w 1828800"/>
                    <a:gd name="connsiteY5" fmla="*/ 0 h 835377"/>
                    <a:gd name="connsiteX6" fmla="*/ 1027289 w 1828800"/>
                    <a:gd name="connsiteY6" fmla="*/ 372533 h 835377"/>
                    <a:gd name="connsiteX7" fmla="*/ 1207911 w 1828800"/>
                    <a:gd name="connsiteY7" fmla="*/ 428977 h 835377"/>
                    <a:gd name="connsiteX8" fmla="*/ 1456267 w 1828800"/>
                    <a:gd name="connsiteY8" fmla="*/ 643466 h 835377"/>
                    <a:gd name="connsiteX9" fmla="*/ 1569156 w 1828800"/>
                    <a:gd name="connsiteY9" fmla="*/ 428977 h 835377"/>
                    <a:gd name="connsiteX10" fmla="*/ 1828800 w 1828800"/>
                    <a:gd name="connsiteY10" fmla="*/ 835377 h 835377"/>
                    <a:gd name="connsiteX0" fmla="*/ 0 w 1828800"/>
                    <a:gd name="connsiteY0" fmla="*/ 824089 h 835377"/>
                    <a:gd name="connsiteX1" fmla="*/ 146756 w 1828800"/>
                    <a:gd name="connsiteY1" fmla="*/ 541866 h 835377"/>
                    <a:gd name="connsiteX2" fmla="*/ 304800 w 1828800"/>
                    <a:gd name="connsiteY2" fmla="*/ 711200 h 835377"/>
                    <a:gd name="connsiteX3" fmla="*/ 496711 w 1828800"/>
                    <a:gd name="connsiteY3" fmla="*/ 304800 h 835377"/>
                    <a:gd name="connsiteX4" fmla="*/ 666045 w 1828800"/>
                    <a:gd name="connsiteY4" fmla="*/ 519289 h 835377"/>
                    <a:gd name="connsiteX5" fmla="*/ 846667 w 1828800"/>
                    <a:gd name="connsiteY5" fmla="*/ 0 h 835377"/>
                    <a:gd name="connsiteX6" fmla="*/ 1027289 w 1828800"/>
                    <a:gd name="connsiteY6" fmla="*/ 372533 h 835377"/>
                    <a:gd name="connsiteX7" fmla="*/ 1207911 w 1828800"/>
                    <a:gd name="connsiteY7" fmla="*/ 428977 h 835377"/>
                    <a:gd name="connsiteX8" fmla="*/ 1456267 w 1828800"/>
                    <a:gd name="connsiteY8" fmla="*/ 643466 h 835377"/>
                    <a:gd name="connsiteX9" fmla="*/ 1569156 w 1828800"/>
                    <a:gd name="connsiteY9" fmla="*/ 428977 h 835377"/>
                    <a:gd name="connsiteX10" fmla="*/ 1828800 w 1828800"/>
                    <a:gd name="connsiteY10" fmla="*/ 835377 h 835377"/>
                    <a:gd name="connsiteX0" fmla="*/ 0 w 1828800"/>
                    <a:gd name="connsiteY0" fmla="*/ 824089 h 835377"/>
                    <a:gd name="connsiteX1" fmla="*/ 146756 w 1828800"/>
                    <a:gd name="connsiteY1" fmla="*/ 541866 h 835377"/>
                    <a:gd name="connsiteX2" fmla="*/ 304800 w 1828800"/>
                    <a:gd name="connsiteY2" fmla="*/ 711200 h 835377"/>
                    <a:gd name="connsiteX3" fmla="*/ 496711 w 1828800"/>
                    <a:gd name="connsiteY3" fmla="*/ 304800 h 835377"/>
                    <a:gd name="connsiteX4" fmla="*/ 666045 w 1828800"/>
                    <a:gd name="connsiteY4" fmla="*/ 519289 h 835377"/>
                    <a:gd name="connsiteX5" fmla="*/ 846667 w 1828800"/>
                    <a:gd name="connsiteY5" fmla="*/ 0 h 835377"/>
                    <a:gd name="connsiteX6" fmla="*/ 1027289 w 1828800"/>
                    <a:gd name="connsiteY6" fmla="*/ 372533 h 835377"/>
                    <a:gd name="connsiteX7" fmla="*/ 1207911 w 1828800"/>
                    <a:gd name="connsiteY7" fmla="*/ 428977 h 835377"/>
                    <a:gd name="connsiteX8" fmla="*/ 1456267 w 1828800"/>
                    <a:gd name="connsiteY8" fmla="*/ 643466 h 835377"/>
                    <a:gd name="connsiteX9" fmla="*/ 1569156 w 1828800"/>
                    <a:gd name="connsiteY9" fmla="*/ 428977 h 835377"/>
                    <a:gd name="connsiteX10" fmla="*/ 1828800 w 1828800"/>
                    <a:gd name="connsiteY10" fmla="*/ 835377 h 835377"/>
                    <a:gd name="connsiteX0" fmla="*/ 0 w 1828800"/>
                    <a:gd name="connsiteY0" fmla="*/ 824089 h 835377"/>
                    <a:gd name="connsiteX1" fmla="*/ 146756 w 1828800"/>
                    <a:gd name="connsiteY1" fmla="*/ 541866 h 835377"/>
                    <a:gd name="connsiteX2" fmla="*/ 304800 w 1828800"/>
                    <a:gd name="connsiteY2" fmla="*/ 711200 h 835377"/>
                    <a:gd name="connsiteX3" fmla="*/ 496711 w 1828800"/>
                    <a:gd name="connsiteY3" fmla="*/ 304800 h 835377"/>
                    <a:gd name="connsiteX4" fmla="*/ 666045 w 1828800"/>
                    <a:gd name="connsiteY4" fmla="*/ 519289 h 835377"/>
                    <a:gd name="connsiteX5" fmla="*/ 846667 w 1828800"/>
                    <a:gd name="connsiteY5" fmla="*/ 0 h 835377"/>
                    <a:gd name="connsiteX6" fmla="*/ 1027289 w 1828800"/>
                    <a:gd name="connsiteY6" fmla="*/ 372533 h 835377"/>
                    <a:gd name="connsiteX7" fmla="*/ 1207911 w 1828800"/>
                    <a:gd name="connsiteY7" fmla="*/ 428977 h 835377"/>
                    <a:gd name="connsiteX8" fmla="*/ 1456267 w 1828800"/>
                    <a:gd name="connsiteY8" fmla="*/ 643466 h 835377"/>
                    <a:gd name="connsiteX9" fmla="*/ 1569156 w 1828800"/>
                    <a:gd name="connsiteY9" fmla="*/ 428977 h 835377"/>
                    <a:gd name="connsiteX10" fmla="*/ 1828800 w 1828800"/>
                    <a:gd name="connsiteY10" fmla="*/ 835377 h 835377"/>
                    <a:gd name="connsiteX0" fmla="*/ 0 w 1834356"/>
                    <a:gd name="connsiteY0" fmla="*/ 833614 h 835377"/>
                    <a:gd name="connsiteX1" fmla="*/ 152312 w 1834356"/>
                    <a:gd name="connsiteY1" fmla="*/ 541866 h 835377"/>
                    <a:gd name="connsiteX2" fmla="*/ 310356 w 1834356"/>
                    <a:gd name="connsiteY2" fmla="*/ 711200 h 835377"/>
                    <a:gd name="connsiteX3" fmla="*/ 502267 w 1834356"/>
                    <a:gd name="connsiteY3" fmla="*/ 304800 h 835377"/>
                    <a:gd name="connsiteX4" fmla="*/ 671601 w 1834356"/>
                    <a:gd name="connsiteY4" fmla="*/ 519289 h 835377"/>
                    <a:gd name="connsiteX5" fmla="*/ 852223 w 1834356"/>
                    <a:gd name="connsiteY5" fmla="*/ 0 h 835377"/>
                    <a:gd name="connsiteX6" fmla="*/ 1032845 w 1834356"/>
                    <a:gd name="connsiteY6" fmla="*/ 372533 h 835377"/>
                    <a:gd name="connsiteX7" fmla="*/ 1213467 w 1834356"/>
                    <a:gd name="connsiteY7" fmla="*/ 428977 h 835377"/>
                    <a:gd name="connsiteX8" fmla="*/ 1461823 w 1834356"/>
                    <a:gd name="connsiteY8" fmla="*/ 643466 h 835377"/>
                    <a:gd name="connsiteX9" fmla="*/ 1574712 w 1834356"/>
                    <a:gd name="connsiteY9" fmla="*/ 428977 h 835377"/>
                    <a:gd name="connsiteX10" fmla="*/ 1834356 w 1834356"/>
                    <a:gd name="connsiteY10" fmla="*/ 835377 h 835377"/>
                    <a:gd name="connsiteX0" fmla="*/ 0 w 1834356"/>
                    <a:gd name="connsiteY0" fmla="*/ 528814 h 530577"/>
                    <a:gd name="connsiteX1" fmla="*/ 152312 w 1834356"/>
                    <a:gd name="connsiteY1" fmla="*/ 237066 h 530577"/>
                    <a:gd name="connsiteX2" fmla="*/ 310356 w 1834356"/>
                    <a:gd name="connsiteY2" fmla="*/ 406400 h 530577"/>
                    <a:gd name="connsiteX3" fmla="*/ 502267 w 1834356"/>
                    <a:gd name="connsiteY3" fmla="*/ 0 h 530577"/>
                    <a:gd name="connsiteX4" fmla="*/ 671601 w 1834356"/>
                    <a:gd name="connsiteY4" fmla="*/ 214489 h 530577"/>
                    <a:gd name="connsiteX5" fmla="*/ 771080 w 1834356"/>
                    <a:gd name="connsiteY5" fmla="*/ 45720 h 530577"/>
                    <a:gd name="connsiteX6" fmla="*/ 1032845 w 1834356"/>
                    <a:gd name="connsiteY6" fmla="*/ 67733 h 530577"/>
                    <a:gd name="connsiteX7" fmla="*/ 1213467 w 1834356"/>
                    <a:gd name="connsiteY7" fmla="*/ 124177 h 530577"/>
                    <a:gd name="connsiteX8" fmla="*/ 1461823 w 1834356"/>
                    <a:gd name="connsiteY8" fmla="*/ 338666 h 530577"/>
                    <a:gd name="connsiteX9" fmla="*/ 1574712 w 1834356"/>
                    <a:gd name="connsiteY9" fmla="*/ 124177 h 530577"/>
                    <a:gd name="connsiteX10" fmla="*/ 1834356 w 1834356"/>
                    <a:gd name="connsiteY10" fmla="*/ 530577 h 530577"/>
                    <a:gd name="connsiteX0" fmla="*/ 0 w 1834356"/>
                    <a:gd name="connsiteY0" fmla="*/ 528814 h 530577"/>
                    <a:gd name="connsiteX1" fmla="*/ 152312 w 1834356"/>
                    <a:gd name="connsiteY1" fmla="*/ 237066 h 530577"/>
                    <a:gd name="connsiteX2" fmla="*/ 310356 w 1834356"/>
                    <a:gd name="connsiteY2" fmla="*/ 406400 h 530577"/>
                    <a:gd name="connsiteX3" fmla="*/ 502267 w 1834356"/>
                    <a:gd name="connsiteY3" fmla="*/ 0 h 530577"/>
                    <a:gd name="connsiteX4" fmla="*/ 671601 w 1834356"/>
                    <a:gd name="connsiteY4" fmla="*/ 214489 h 530577"/>
                    <a:gd name="connsiteX5" fmla="*/ 771080 w 1834356"/>
                    <a:gd name="connsiteY5" fmla="*/ 45720 h 530577"/>
                    <a:gd name="connsiteX6" fmla="*/ 942993 w 1834356"/>
                    <a:gd name="connsiteY6" fmla="*/ 272384 h 530577"/>
                    <a:gd name="connsiteX7" fmla="*/ 1213467 w 1834356"/>
                    <a:gd name="connsiteY7" fmla="*/ 124177 h 530577"/>
                    <a:gd name="connsiteX8" fmla="*/ 1461823 w 1834356"/>
                    <a:gd name="connsiteY8" fmla="*/ 338666 h 530577"/>
                    <a:gd name="connsiteX9" fmla="*/ 1574712 w 1834356"/>
                    <a:gd name="connsiteY9" fmla="*/ 124177 h 530577"/>
                    <a:gd name="connsiteX10" fmla="*/ 1834356 w 1834356"/>
                    <a:gd name="connsiteY10" fmla="*/ 530577 h 530577"/>
                    <a:gd name="connsiteX0" fmla="*/ 0 w 1834356"/>
                    <a:gd name="connsiteY0" fmla="*/ 528814 h 530577"/>
                    <a:gd name="connsiteX1" fmla="*/ 165375 w 1834356"/>
                    <a:gd name="connsiteY1" fmla="*/ 132563 h 530577"/>
                    <a:gd name="connsiteX2" fmla="*/ 310356 w 1834356"/>
                    <a:gd name="connsiteY2" fmla="*/ 406400 h 530577"/>
                    <a:gd name="connsiteX3" fmla="*/ 502267 w 1834356"/>
                    <a:gd name="connsiteY3" fmla="*/ 0 h 530577"/>
                    <a:gd name="connsiteX4" fmla="*/ 671601 w 1834356"/>
                    <a:gd name="connsiteY4" fmla="*/ 214489 h 530577"/>
                    <a:gd name="connsiteX5" fmla="*/ 771080 w 1834356"/>
                    <a:gd name="connsiteY5" fmla="*/ 45720 h 530577"/>
                    <a:gd name="connsiteX6" fmla="*/ 942993 w 1834356"/>
                    <a:gd name="connsiteY6" fmla="*/ 272384 h 530577"/>
                    <a:gd name="connsiteX7" fmla="*/ 1213467 w 1834356"/>
                    <a:gd name="connsiteY7" fmla="*/ 124177 h 530577"/>
                    <a:gd name="connsiteX8" fmla="*/ 1461823 w 1834356"/>
                    <a:gd name="connsiteY8" fmla="*/ 338666 h 530577"/>
                    <a:gd name="connsiteX9" fmla="*/ 1574712 w 1834356"/>
                    <a:gd name="connsiteY9" fmla="*/ 124177 h 530577"/>
                    <a:gd name="connsiteX10" fmla="*/ 1834356 w 1834356"/>
                    <a:gd name="connsiteY10" fmla="*/ 530577 h 530577"/>
                    <a:gd name="connsiteX0" fmla="*/ 0 w 1834356"/>
                    <a:gd name="connsiteY0" fmla="*/ 528814 h 530577"/>
                    <a:gd name="connsiteX1" fmla="*/ 165375 w 1834356"/>
                    <a:gd name="connsiteY1" fmla="*/ 132563 h 530577"/>
                    <a:gd name="connsiteX2" fmla="*/ 316298 w 1834356"/>
                    <a:gd name="connsiteY2" fmla="*/ 262709 h 530577"/>
                    <a:gd name="connsiteX3" fmla="*/ 502267 w 1834356"/>
                    <a:gd name="connsiteY3" fmla="*/ 0 h 530577"/>
                    <a:gd name="connsiteX4" fmla="*/ 671601 w 1834356"/>
                    <a:gd name="connsiteY4" fmla="*/ 214489 h 530577"/>
                    <a:gd name="connsiteX5" fmla="*/ 771080 w 1834356"/>
                    <a:gd name="connsiteY5" fmla="*/ 45720 h 530577"/>
                    <a:gd name="connsiteX6" fmla="*/ 942993 w 1834356"/>
                    <a:gd name="connsiteY6" fmla="*/ 272384 h 530577"/>
                    <a:gd name="connsiteX7" fmla="*/ 1213467 w 1834356"/>
                    <a:gd name="connsiteY7" fmla="*/ 124177 h 530577"/>
                    <a:gd name="connsiteX8" fmla="*/ 1461823 w 1834356"/>
                    <a:gd name="connsiteY8" fmla="*/ 338666 h 530577"/>
                    <a:gd name="connsiteX9" fmla="*/ 1574712 w 1834356"/>
                    <a:gd name="connsiteY9" fmla="*/ 124177 h 530577"/>
                    <a:gd name="connsiteX10" fmla="*/ 1834356 w 1834356"/>
                    <a:gd name="connsiteY10" fmla="*/ 530577 h 530577"/>
                    <a:gd name="connsiteX0" fmla="*/ 0 w 1834356"/>
                    <a:gd name="connsiteY0" fmla="*/ 672505 h 674268"/>
                    <a:gd name="connsiteX1" fmla="*/ 165375 w 1834356"/>
                    <a:gd name="connsiteY1" fmla="*/ 276254 h 674268"/>
                    <a:gd name="connsiteX2" fmla="*/ 316298 w 1834356"/>
                    <a:gd name="connsiteY2" fmla="*/ 406400 h 674268"/>
                    <a:gd name="connsiteX3" fmla="*/ 476141 w 1834356"/>
                    <a:gd name="connsiteY3" fmla="*/ 0 h 674268"/>
                    <a:gd name="connsiteX4" fmla="*/ 671601 w 1834356"/>
                    <a:gd name="connsiteY4" fmla="*/ 358180 h 674268"/>
                    <a:gd name="connsiteX5" fmla="*/ 771080 w 1834356"/>
                    <a:gd name="connsiteY5" fmla="*/ 189411 h 674268"/>
                    <a:gd name="connsiteX6" fmla="*/ 942993 w 1834356"/>
                    <a:gd name="connsiteY6" fmla="*/ 416075 h 674268"/>
                    <a:gd name="connsiteX7" fmla="*/ 1213467 w 1834356"/>
                    <a:gd name="connsiteY7" fmla="*/ 267868 h 674268"/>
                    <a:gd name="connsiteX8" fmla="*/ 1461823 w 1834356"/>
                    <a:gd name="connsiteY8" fmla="*/ 482357 h 674268"/>
                    <a:gd name="connsiteX9" fmla="*/ 1574712 w 1834356"/>
                    <a:gd name="connsiteY9" fmla="*/ 267868 h 674268"/>
                    <a:gd name="connsiteX10" fmla="*/ 1834356 w 1834356"/>
                    <a:gd name="connsiteY10" fmla="*/ 674268 h 674268"/>
                    <a:gd name="connsiteX0" fmla="*/ 0 w 1834356"/>
                    <a:gd name="connsiteY0" fmla="*/ 672505 h 674268"/>
                    <a:gd name="connsiteX1" fmla="*/ 165375 w 1834356"/>
                    <a:gd name="connsiteY1" fmla="*/ 276254 h 674268"/>
                    <a:gd name="connsiteX2" fmla="*/ 316298 w 1834356"/>
                    <a:gd name="connsiteY2" fmla="*/ 406400 h 674268"/>
                    <a:gd name="connsiteX3" fmla="*/ 476141 w 1834356"/>
                    <a:gd name="connsiteY3" fmla="*/ 0 h 674268"/>
                    <a:gd name="connsiteX4" fmla="*/ 662303 w 1834356"/>
                    <a:gd name="connsiteY4" fmla="*/ 286334 h 674268"/>
                    <a:gd name="connsiteX5" fmla="*/ 771080 w 1834356"/>
                    <a:gd name="connsiteY5" fmla="*/ 189411 h 674268"/>
                    <a:gd name="connsiteX6" fmla="*/ 942993 w 1834356"/>
                    <a:gd name="connsiteY6" fmla="*/ 416075 h 674268"/>
                    <a:gd name="connsiteX7" fmla="*/ 1213467 w 1834356"/>
                    <a:gd name="connsiteY7" fmla="*/ 267868 h 674268"/>
                    <a:gd name="connsiteX8" fmla="*/ 1461823 w 1834356"/>
                    <a:gd name="connsiteY8" fmla="*/ 482357 h 674268"/>
                    <a:gd name="connsiteX9" fmla="*/ 1574712 w 1834356"/>
                    <a:gd name="connsiteY9" fmla="*/ 267868 h 674268"/>
                    <a:gd name="connsiteX10" fmla="*/ 1834356 w 1834356"/>
                    <a:gd name="connsiteY10" fmla="*/ 674268 h 674268"/>
                    <a:gd name="connsiteX0" fmla="*/ 0 w 1834356"/>
                    <a:gd name="connsiteY0" fmla="*/ 672505 h 674268"/>
                    <a:gd name="connsiteX1" fmla="*/ 165375 w 1834356"/>
                    <a:gd name="connsiteY1" fmla="*/ 276254 h 674268"/>
                    <a:gd name="connsiteX2" fmla="*/ 316298 w 1834356"/>
                    <a:gd name="connsiteY2" fmla="*/ 406400 h 674268"/>
                    <a:gd name="connsiteX3" fmla="*/ 476141 w 1834356"/>
                    <a:gd name="connsiteY3" fmla="*/ 0 h 674268"/>
                    <a:gd name="connsiteX4" fmla="*/ 662303 w 1834356"/>
                    <a:gd name="connsiteY4" fmla="*/ 286334 h 674268"/>
                    <a:gd name="connsiteX5" fmla="*/ 803148 w 1834356"/>
                    <a:gd name="connsiteY5" fmla="*/ 34834 h 674268"/>
                    <a:gd name="connsiteX6" fmla="*/ 942993 w 1834356"/>
                    <a:gd name="connsiteY6" fmla="*/ 416075 h 674268"/>
                    <a:gd name="connsiteX7" fmla="*/ 1213467 w 1834356"/>
                    <a:gd name="connsiteY7" fmla="*/ 267868 h 674268"/>
                    <a:gd name="connsiteX8" fmla="*/ 1461823 w 1834356"/>
                    <a:gd name="connsiteY8" fmla="*/ 482357 h 674268"/>
                    <a:gd name="connsiteX9" fmla="*/ 1574712 w 1834356"/>
                    <a:gd name="connsiteY9" fmla="*/ 267868 h 674268"/>
                    <a:gd name="connsiteX10" fmla="*/ 1834356 w 1834356"/>
                    <a:gd name="connsiteY10" fmla="*/ 674268 h 674268"/>
                    <a:gd name="connsiteX0" fmla="*/ 0 w 1834356"/>
                    <a:gd name="connsiteY0" fmla="*/ 672505 h 674268"/>
                    <a:gd name="connsiteX1" fmla="*/ 165375 w 1834356"/>
                    <a:gd name="connsiteY1" fmla="*/ 276254 h 674268"/>
                    <a:gd name="connsiteX2" fmla="*/ 316298 w 1834356"/>
                    <a:gd name="connsiteY2" fmla="*/ 406400 h 674268"/>
                    <a:gd name="connsiteX3" fmla="*/ 476141 w 1834356"/>
                    <a:gd name="connsiteY3" fmla="*/ 0 h 674268"/>
                    <a:gd name="connsiteX4" fmla="*/ 662303 w 1834356"/>
                    <a:gd name="connsiteY4" fmla="*/ 286334 h 674268"/>
                    <a:gd name="connsiteX5" fmla="*/ 803148 w 1834356"/>
                    <a:gd name="connsiteY5" fmla="*/ 34834 h 674268"/>
                    <a:gd name="connsiteX6" fmla="*/ 942993 w 1834356"/>
                    <a:gd name="connsiteY6" fmla="*/ 416075 h 674268"/>
                    <a:gd name="connsiteX7" fmla="*/ 1195461 w 1834356"/>
                    <a:gd name="connsiteY7" fmla="*/ 141594 h 674268"/>
                    <a:gd name="connsiteX8" fmla="*/ 1461823 w 1834356"/>
                    <a:gd name="connsiteY8" fmla="*/ 482357 h 674268"/>
                    <a:gd name="connsiteX9" fmla="*/ 1574712 w 1834356"/>
                    <a:gd name="connsiteY9" fmla="*/ 267868 h 674268"/>
                    <a:gd name="connsiteX10" fmla="*/ 1834356 w 1834356"/>
                    <a:gd name="connsiteY10" fmla="*/ 674268 h 674268"/>
                    <a:gd name="connsiteX0" fmla="*/ 0 w 1834356"/>
                    <a:gd name="connsiteY0" fmla="*/ 672505 h 674268"/>
                    <a:gd name="connsiteX1" fmla="*/ 165375 w 1834356"/>
                    <a:gd name="connsiteY1" fmla="*/ 276254 h 674268"/>
                    <a:gd name="connsiteX2" fmla="*/ 316298 w 1834356"/>
                    <a:gd name="connsiteY2" fmla="*/ 406400 h 674268"/>
                    <a:gd name="connsiteX3" fmla="*/ 476141 w 1834356"/>
                    <a:gd name="connsiteY3" fmla="*/ 0 h 674268"/>
                    <a:gd name="connsiteX4" fmla="*/ 662303 w 1834356"/>
                    <a:gd name="connsiteY4" fmla="*/ 286334 h 674268"/>
                    <a:gd name="connsiteX5" fmla="*/ 803148 w 1834356"/>
                    <a:gd name="connsiteY5" fmla="*/ 34834 h 674268"/>
                    <a:gd name="connsiteX6" fmla="*/ 942993 w 1834356"/>
                    <a:gd name="connsiteY6" fmla="*/ 416075 h 674268"/>
                    <a:gd name="connsiteX7" fmla="*/ 1195461 w 1834356"/>
                    <a:gd name="connsiteY7" fmla="*/ 141594 h 674268"/>
                    <a:gd name="connsiteX8" fmla="*/ 1422634 w 1834356"/>
                    <a:gd name="connsiteY8" fmla="*/ 312540 h 674268"/>
                    <a:gd name="connsiteX9" fmla="*/ 1574712 w 1834356"/>
                    <a:gd name="connsiteY9" fmla="*/ 267868 h 674268"/>
                    <a:gd name="connsiteX10" fmla="*/ 1834356 w 1834356"/>
                    <a:gd name="connsiteY10" fmla="*/ 674268 h 674268"/>
                    <a:gd name="connsiteX0" fmla="*/ 0 w 1834356"/>
                    <a:gd name="connsiteY0" fmla="*/ 672505 h 674268"/>
                    <a:gd name="connsiteX1" fmla="*/ 165375 w 1834356"/>
                    <a:gd name="connsiteY1" fmla="*/ 276254 h 674268"/>
                    <a:gd name="connsiteX2" fmla="*/ 316298 w 1834356"/>
                    <a:gd name="connsiteY2" fmla="*/ 406400 h 674268"/>
                    <a:gd name="connsiteX3" fmla="*/ 476141 w 1834356"/>
                    <a:gd name="connsiteY3" fmla="*/ 0 h 674268"/>
                    <a:gd name="connsiteX4" fmla="*/ 662303 w 1834356"/>
                    <a:gd name="connsiteY4" fmla="*/ 286334 h 674268"/>
                    <a:gd name="connsiteX5" fmla="*/ 803148 w 1834356"/>
                    <a:gd name="connsiteY5" fmla="*/ 34834 h 674268"/>
                    <a:gd name="connsiteX6" fmla="*/ 942993 w 1834356"/>
                    <a:gd name="connsiteY6" fmla="*/ 416075 h 674268"/>
                    <a:gd name="connsiteX7" fmla="*/ 1195461 w 1834356"/>
                    <a:gd name="connsiteY7" fmla="*/ 141594 h 674268"/>
                    <a:gd name="connsiteX8" fmla="*/ 1422634 w 1834356"/>
                    <a:gd name="connsiteY8" fmla="*/ 312540 h 674268"/>
                    <a:gd name="connsiteX9" fmla="*/ 1656854 w 1834356"/>
                    <a:gd name="connsiteY9" fmla="*/ 233034 h 674268"/>
                    <a:gd name="connsiteX10" fmla="*/ 1834356 w 1834356"/>
                    <a:gd name="connsiteY10" fmla="*/ 674268 h 67426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1834356" h="674268">
                      <a:moveTo>
                        <a:pt x="0" y="672505"/>
                      </a:moveTo>
                      <a:lnTo>
                        <a:pt x="165375" y="276254"/>
                      </a:lnTo>
                      <a:lnTo>
                        <a:pt x="316298" y="406400"/>
                      </a:lnTo>
                      <a:lnTo>
                        <a:pt x="476141" y="0"/>
                      </a:lnTo>
                      <a:lnTo>
                        <a:pt x="662303" y="286334"/>
                      </a:lnTo>
                      <a:lnTo>
                        <a:pt x="803148" y="34834"/>
                      </a:lnTo>
                      <a:lnTo>
                        <a:pt x="942993" y="416075"/>
                      </a:lnTo>
                      <a:lnTo>
                        <a:pt x="1195461" y="141594"/>
                      </a:lnTo>
                      <a:lnTo>
                        <a:pt x="1422634" y="312540"/>
                      </a:lnTo>
                      <a:lnTo>
                        <a:pt x="1656854" y="233034"/>
                      </a:lnTo>
                      <a:lnTo>
                        <a:pt x="1834356" y="674268"/>
                      </a:lnTo>
                    </a:path>
                  </a:pathLst>
                </a:custGeom>
                <a:solidFill>
                  <a:srgbClr val="FFD200"/>
                </a:solidFill>
                <a:ln>
                  <a:noFill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5" name="Freeform 44"/>
                <p:cNvSpPr/>
                <p:nvPr/>
              </p:nvSpPr>
              <p:spPr>
                <a:xfrm>
                  <a:off x="5356666" y="2207623"/>
                  <a:ext cx="1834356" cy="401884"/>
                </a:xfrm>
                <a:custGeom>
                  <a:avLst/>
                  <a:gdLst>
                    <a:gd name="connsiteX0" fmla="*/ 0 w 1828800"/>
                    <a:gd name="connsiteY0" fmla="*/ 848548 h 859836"/>
                    <a:gd name="connsiteX1" fmla="*/ 146756 w 1828800"/>
                    <a:gd name="connsiteY1" fmla="*/ 566325 h 859836"/>
                    <a:gd name="connsiteX2" fmla="*/ 304800 w 1828800"/>
                    <a:gd name="connsiteY2" fmla="*/ 735659 h 859836"/>
                    <a:gd name="connsiteX3" fmla="*/ 496711 w 1828800"/>
                    <a:gd name="connsiteY3" fmla="*/ 329259 h 859836"/>
                    <a:gd name="connsiteX4" fmla="*/ 666045 w 1828800"/>
                    <a:gd name="connsiteY4" fmla="*/ 543748 h 859836"/>
                    <a:gd name="connsiteX5" fmla="*/ 846667 w 1828800"/>
                    <a:gd name="connsiteY5" fmla="*/ 24459 h 859836"/>
                    <a:gd name="connsiteX6" fmla="*/ 1027289 w 1828800"/>
                    <a:gd name="connsiteY6" fmla="*/ 396992 h 859836"/>
                    <a:gd name="connsiteX7" fmla="*/ 1207911 w 1828800"/>
                    <a:gd name="connsiteY7" fmla="*/ 453436 h 859836"/>
                    <a:gd name="connsiteX8" fmla="*/ 1456267 w 1828800"/>
                    <a:gd name="connsiteY8" fmla="*/ 667925 h 859836"/>
                    <a:gd name="connsiteX9" fmla="*/ 1569156 w 1828800"/>
                    <a:gd name="connsiteY9" fmla="*/ 453436 h 859836"/>
                    <a:gd name="connsiteX10" fmla="*/ 1828800 w 1828800"/>
                    <a:gd name="connsiteY10" fmla="*/ 859836 h 859836"/>
                    <a:gd name="connsiteX0" fmla="*/ 0 w 1828800"/>
                    <a:gd name="connsiteY0" fmla="*/ 848548 h 859836"/>
                    <a:gd name="connsiteX1" fmla="*/ 146756 w 1828800"/>
                    <a:gd name="connsiteY1" fmla="*/ 566325 h 859836"/>
                    <a:gd name="connsiteX2" fmla="*/ 304800 w 1828800"/>
                    <a:gd name="connsiteY2" fmla="*/ 735659 h 859836"/>
                    <a:gd name="connsiteX3" fmla="*/ 496711 w 1828800"/>
                    <a:gd name="connsiteY3" fmla="*/ 329259 h 859836"/>
                    <a:gd name="connsiteX4" fmla="*/ 666045 w 1828800"/>
                    <a:gd name="connsiteY4" fmla="*/ 543748 h 859836"/>
                    <a:gd name="connsiteX5" fmla="*/ 846667 w 1828800"/>
                    <a:gd name="connsiteY5" fmla="*/ 24459 h 859836"/>
                    <a:gd name="connsiteX6" fmla="*/ 1027289 w 1828800"/>
                    <a:gd name="connsiteY6" fmla="*/ 396992 h 859836"/>
                    <a:gd name="connsiteX7" fmla="*/ 1207911 w 1828800"/>
                    <a:gd name="connsiteY7" fmla="*/ 453436 h 859836"/>
                    <a:gd name="connsiteX8" fmla="*/ 1456267 w 1828800"/>
                    <a:gd name="connsiteY8" fmla="*/ 667925 h 859836"/>
                    <a:gd name="connsiteX9" fmla="*/ 1569156 w 1828800"/>
                    <a:gd name="connsiteY9" fmla="*/ 453436 h 859836"/>
                    <a:gd name="connsiteX10" fmla="*/ 1828800 w 1828800"/>
                    <a:gd name="connsiteY10" fmla="*/ 859836 h 859836"/>
                    <a:gd name="connsiteX0" fmla="*/ 0 w 1828800"/>
                    <a:gd name="connsiteY0" fmla="*/ 848548 h 859836"/>
                    <a:gd name="connsiteX1" fmla="*/ 146756 w 1828800"/>
                    <a:gd name="connsiteY1" fmla="*/ 566325 h 859836"/>
                    <a:gd name="connsiteX2" fmla="*/ 304800 w 1828800"/>
                    <a:gd name="connsiteY2" fmla="*/ 735659 h 859836"/>
                    <a:gd name="connsiteX3" fmla="*/ 496711 w 1828800"/>
                    <a:gd name="connsiteY3" fmla="*/ 329259 h 859836"/>
                    <a:gd name="connsiteX4" fmla="*/ 666045 w 1828800"/>
                    <a:gd name="connsiteY4" fmla="*/ 543748 h 859836"/>
                    <a:gd name="connsiteX5" fmla="*/ 846667 w 1828800"/>
                    <a:gd name="connsiteY5" fmla="*/ 24459 h 859836"/>
                    <a:gd name="connsiteX6" fmla="*/ 1027289 w 1828800"/>
                    <a:gd name="connsiteY6" fmla="*/ 396992 h 859836"/>
                    <a:gd name="connsiteX7" fmla="*/ 1207911 w 1828800"/>
                    <a:gd name="connsiteY7" fmla="*/ 453436 h 859836"/>
                    <a:gd name="connsiteX8" fmla="*/ 1456267 w 1828800"/>
                    <a:gd name="connsiteY8" fmla="*/ 667925 h 859836"/>
                    <a:gd name="connsiteX9" fmla="*/ 1569156 w 1828800"/>
                    <a:gd name="connsiteY9" fmla="*/ 453436 h 859836"/>
                    <a:gd name="connsiteX10" fmla="*/ 1828800 w 1828800"/>
                    <a:gd name="connsiteY10" fmla="*/ 859836 h 859836"/>
                    <a:gd name="connsiteX0" fmla="*/ 0 w 1828800"/>
                    <a:gd name="connsiteY0" fmla="*/ 848548 h 859836"/>
                    <a:gd name="connsiteX1" fmla="*/ 146756 w 1828800"/>
                    <a:gd name="connsiteY1" fmla="*/ 566325 h 859836"/>
                    <a:gd name="connsiteX2" fmla="*/ 304800 w 1828800"/>
                    <a:gd name="connsiteY2" fmla="*/ 735659 h 859836"/>
                    <a:gd name="connsiteX3" fmla="*/ 496711 w 1828800"/>
                    <a:gd name="connsiteY3" fmla="*/ 329259 h 859836"/>
                    <a:gd name="connsiteX4" fmla="*/ 666045 w 1828800"/>
                    <a:gd name="connsiteY4" fmla="*/ 543748 h 859836"/>
                    <a:gd name="connsiteX5" fmla="*/ 846667 w 1828800"/>
                    <a:gd name="connsiteY5" fmla="*/ 24459 h 859836"/>
                    <a:gd name="connsiteX6" fmla="*/ 1027289 w 1828800"/>
                    <a:gd name="connsiteY6" fmla="*/ 396992 h 859836"/>
                    <a:gd name="connsiteX7" fmla="*/ 1207911 w 1828800"/>
                    <a:gd name="connsiteY7" fmla="*/ 453436 h 859836"/>
                    <a:gd name="connsiteX8" fmla="*/ 1456267 w 1828800"/>
                    <a:gd name="connsiteY8" fmla="*/ 667925 h 859836"/>
                    <a:gd name="connsiteX9" fmla="*/ 1569156 w 1828800"/>
                    <a:gd name="connsiteY9" fmla="*/ 453436 h 859836"/>
                    <a:gd name="connsiteX10" fmla="*/ 1828800 w 1828800"/>
                    <a:gd name="connsiteY10" fmla="*/ 859836 h 859836"/>
                    <a:gd name="connsiteX0" fmla="*/ 0 w 1828800"/>
                    <a:gd name="connsiteY0" fmla="*/ 848548 h 859836"/>
                    <a:gd name="connsiteX1" fmla="*/ 146756 w 1828800"/>
                    <a:gd name="connsiteY1" fmla="*/ 566325 h 859836"/>
                    <a:gd name="connsiteX2" fmla="*/ 304800 w 1828800"/>
                    <a:gd name="connsiteY2" fmla="*/ 735659 h 859836"/>
                    <a:gd name="connsiteX3" fmla="*/ 496711 w 1828800"/>
                    <a:gd name="connsiteY3" fmla="*/ 329259 h 859836"/>
                    <a:gd name="connsiteX4" fmla="*/ 666045 w 1828800"/>
                    <a:gd name="connsiteY4" fmla="*/ 543748 h 859836"/>
                    <a:gd name="connsiteX5" fmla="*/ 846667 w 1828800"/>
                    <a:gd name="connsiteY5" fmla="*/ 24459 h 859836"/>
                    <a:gd name="connsiteX6" fmla="*/ 1027289 w 1828800"/>
                    <a:gd name="connsiteY6" fmla="*/ 396992 h 859836"/>
                    <a:gd name="connsiteX7" fmla="*/ 1207911 w 1828800"/>
                    <a:gd name="connsiteY7" fmla="*/ 453436 h 859836"/>
                    <a:gd name="connsiteX8" fmla="*/ 1456267 w 1828800"/>
                    <a:gd name="connsiteY8" fmla="*/ 667925 h 859836"/>
                    <a:gd name="connsiteX9" fmla="*/ 1569156 w 1828800"/>
                    <a:gd name="connsiteY9" fmla="*/ 453436 h 859836"/>
                    <a:gd name="connsiteX10" fmla="*/ 1828800 w 1828800"/>
                    <a:gd name="connsiteY10" fmla="*/ 859836 h 859836"/>
                    <a:gd name="connsiteX0" fmla="*/ 0 w 1828800"/>
                    <a:gd name="connsiteY0" fmla="*/ 848548 h 859836"/>
                    <a:gd name="connsiteX1" fmla="*/ 146756 w 1828800"/>
                    <a:gd name="connsiteY1" fmla="*/ 566325 h 859836"/>
                    <a:gd name="connsiteX2" fmla="*/ 304800 w 1828800"/>
                    <a:gd name="connsiteY2" fmla="*/ 735659 h 859836"/>
                    <a:gd name="connsiteX3" fmla="*/ 496711 w 1828800"/>
                    <a:gd name="connsiteY3" fmla="*/ 329259 h 859836"/>
                    <a:gd name="connsiteX4" fmla="*/ 666045 w 1828800"/>
                    <a:gd name="connsiteY4" fmla="*/ 543748 h 859836"/>
                    <a:gd name="connsiteX5" fmla="*/ 846667 w 1828800"/>
                    <a:gd name="connsiteY5" fmla="*/ 24459 h 859836"/>
                    <a:gd name="connsiteX6" fmla="*/ 1027289 w 1828800"/>
                    <a:gd name="connsiteY6" fmla="*/ 396992 h 859836"/>
                    <a:gd name="connsiteX7" fmla="*/ 1207911 w 1828800"/>
                    <a:gd name="connsiteY7" fmla="*/ 453436 h 859836"/>
                    <a:gd name="connsiteX8" fmla="*/ 1456267 w 1828800"/>
                    <a:gd name="connsiteY8" fmla="*/ 667925 h 859836"/>
                    <a:gd name="connsiteX9" fmla="*/ 1569156 w 1828800"/>
                    <a:gd name="connsiteY9" fmla="*/ 453436 h 859836"/>
                    <a:gd name="connsiteX10" fmla="*/ 1828800 w 1828800"/>
                    <a:gd name="connsiteY10" fmla="*/ 859836 h 859836"/>
                    <a:gd name="connsiteX0" fmla="*/ 0 w 1828800"/>
                    <a:gd name="connsiteY0" fmla="*/ 824089 h 835377"/>
                    <a:gd name="connsiteX1" fmla="*/ 146756 w 1828800"/>
                    <a:gd name="connsiteY1" fmla="*/ 541866 h 835377"/>
                    <a:gd name="connsiteX2" fmla="*/ 304800 w 1828800"/>
                    <a:gd name="connsiteY2" fmla="*/ 711200 h 835377"/>
                    <a:gd name="connsiteX3" fmla="*/ 496711 w 1828800"/>
                    <a:gd name="connsiteY3" fmla="*/ 304800 h 835377"/>
                    <a:gd name="connsiteX4" fmla="*/ 666045 w 1828800"/>
                    <a:gd name="connsiteY4" fmla="*/ 519289 h 835377"/>
                    <a:gd name="connsiteX5" fmla="*/ 846667 w 1828800"/>
                    <a:gd name="connsiteY5" fmla="*/ 0 h 835377"/>
                    <a:gd name="connsiteX6" fmla="*/ 1027289 w 1828800"/>
                    <a:gd name="connsiteY6" fmla="*/ 372533 h 835377"/>
                    <a:gd name="connsiteX7" fmla="*/ 1207911 w 1828800"/>
                    <a:gd name="connsiteY7" fmla="*/ 428977 h 835377"/>
                    <a:gd name="connsiteX8" fmla="*/ 1456267 w 1828800"/>
                    <a:gd name="connsiteY8" fmla="*/ 643466 h 835377"/>
                    <a:gd name="connsiteX9" fmla="*/ 1569156 w 1828800"/>
                    <a:gd name="connsiteY9" fmla="*/ 428977 h 835377"/>
                    <a:gd name="connsiteX10" fmla="*/ 1828800 w 1828800"/>
                    <a:gd name="connsiteY10" fmla="*/ 835377 h 835377"/>
                    <a:gd name="connsiteX0" fmla="*/ 0 w 1828800"/>
                    <a:gd name="connsiteY0" fmla="*/ 824089 h 835377"/>
                    <a:gd name="connsiteX1" fmla="*/ 146756 w 1828800"/>
                    <a:gd name="connsiteY1" fmla="*/ 541866 h 835377"/>
                    <a:gd name="connsiteX2" fmla="*/ 304800 w 1828800"/>
                    <a:gd name="connsiteY2" fmla="*/ 711200 h 835377"/>
                    <a:gd name="connsiteX3" fmla="*/ 496711 w 1828800"/>
                    <a:gd name="connsiteY3" fmla="*/ 304800 h 835377"/>
                    <a:gd name="connsiteX4" fmla="*/ 666045 w 1828800"/>
                    <a:gd name="connsiteY4" fmla="*/ 519289 h 835377"/>
                    <a:gd name="connsiteX5" fmla="*/ 846667 w 1828800"/>
                    <a:gd name="connsiteY5" fmla="*/ 0 h 835377"/>
                    <a:gd name="connsiteX6" fmla="*/ 1027289 w 1828800"/>
                    <a:gd name="connsiteY6" fmla="*/ 372533 h 835377"/>
                    <a:gd name="connsiteX7" fmla="*/ 1207911 w 1828800"/>
                    <a:gd name="connsiteY7" fmla="*/ 428977 h 835377"/>
                    <a:gd name="connsiteX8" fmla="*/ 1456267 w 1828800"/>
                    <a:gd name="connsiteY8" fmla="*/ 643466 h 835377"/>
                    <a:gd name="connsiteX9" fmla="*/ 1569156 w 1828800"/>
                    <a:gd name="connsiteY9" fmla="*/ 428977 h 835377"/>
                    <a:gd name="connsiteX10" fmla="*/ 1828800 w 1828800"/>
                    <a:gd name="connsiteY10" fmla="*/ 835377 h 835377"/>
                    <a:gd name="connsiteX0" fmla="*/ 0 w 1828800"/>
                    <a:gd name="connsiteY0" fmla="*/ 824089 h 835377"/>
                    <a:gd name="connsiteX1" fmla="*/ 146756 w 1828800"/>
                    <a:gd name="connsiteY1" fmla="*/ 541866 h 835377"/>
                    <a:gd name="connsiteX2" fmla="*/ 304800 w 1828800"/>
                    <a:gd name="connsiteY2" fmla="*/ 711200 h 835377"/>
                    <a:gd name="connsiteX3" fmla="*/ 496711 w 1828800"/>
                    <a:gd name="connsiteY3" fmla="*/ 304800 h 835377"/>
                    <a:gd name="connsiteX4" fmla="*/ 666045 w 1828800"/>
                    <a:gd name="connsiteY4" fmla="*/ 519289 h 835377"/>
                    <a:gd name="connsiteX5" fmla="*/ 846667 w 1828800"/>
                    <a:gd name="connsiteY5" fmla="*/ 0 h 835377"/>
                    <a:gd name="connsiteX6" fmla="*/ 1027289 w 1828800"/>
                    <a:gd name="connsiteY6" fmla="*/ 372533 h 835377"/>
                    <a:gd name="connsiteX7" fmla="*/ 1207911 w 1828800"/>
                    <a:gd name="connsiteY7" fmla="*/ 428977 h 835377"/>
                    <a:gd name="connsiteX8" fmla="*/ 1456267 w 1828800"/>
                    <a:gd name="connsiteY8" fmla="*/ 643466 h 835377"/>
                    <a:gd name="connsiteX9" fmla="*/ 1569156 w 1828800"/>
                    <a:gd name="connsiteY9" fmla="*/ 428977 h 835377"/>
                    <a:gd name="connsiteX10" fmla="*/ 1828800 w 1828800"/>
                    <a:gd name="connsiteY10" fmla="*/ 835377 h 835377"/>
                    <a:gd name="connsiteX0" fmla="*/ 0 w 1828800"/>
                    <a:gd name="connsiteY0" fmla="*/ 824089 h 835377"/>
                    <a:gd name="connsiteX1" fmla="*/ 146756 w 1828800"/>
                    <a:gd name="connsiteY1" fmla="*/ 541866 h 835377"/>
                    <a:gd name="connsiteX2" fmla="*/ 304800 w 1828800"/>
                    <a:gd name="connsiteY2" fmla="*/ 711200 h 835377"/>
                    <a:gd name="connsiteX3" fmla="*/ 496711 w 1828800"/>
                    <a:gd name="connsiteY3" fmla="*/ 304800 h 835377"/>
                    <a:gd name="connsiteX4" fmla="*/ 666045 w 1828800"/>
                    <a:gd name="connsiteY4" fmla="*/ 519289 h 835377"/>
                    <a:gd name="connsiteX5" fmla="*/ 846667 w 1828800"/>
                    <a:gd name="connsiteY5" fmla="*/ 0 h 835377"/>
                    <a:gd name="connsiteX6" fmla="*/ 1027289 w 1828800"/>
                    <a:gd name="connsiteY6" fmla="*/ 372533 h 835377"/>
                    <a:gd name="connsiteX7" fmla="*/ 1207911 w 1828800"/>
                    <a:gd name="connsiteY7" fmla="*/ 428977 h 835377"/>
                    <a:gd name="connsiteX8" fmla="*/ 1456267 w 1828800"/>
                    <a:gd name="connsiteY8" fmla="*/ 643466 h 835377"/>
                    <a:gd name="connsiteX9" fmla="*/ 1569156 w 1828800"/>
                    <a:gd name="connsiteY9" fmla="*/ 428977 h 835377"/>
                    <a:gd name="connsiteX10" fmla="*/ 1828800 w 1828800"/>
                    <a:gd name="connsiteY10" fmla="*/ 835377 h 835377"/>
                    <a:gd name="connsiteX0" fmla="*/ 0 w 1828800"/>
                    <a:gd name="connsiteY0" fmla="*/ 824089 h 835377"/>
                    <a:gd name="connsiteX1" fmla="*/ 146756 w 1828800"/>
                    <a:gd name="connsiteY1" fmla="*/ 541866 h 835377"/>
                    <a:gd name="connsiteX2" fmla="*/ 304800 w 1828800"/>
                    <a:gd name="connsiteY2" fmla="*/ 711200 h 835377"/>
                    <a:gd name="connsiteX3" fmla="*/ 496711 w 1828800"/>
                    <a:gd name="connsiteY3" fmla="*/ 304800 h 835377"/>
                    <a:gd name="connsiteX4" fmla="*/ 666045 w 1828800"/>
                    <a:gd name="connsiteY4" fmla="*/ 519289 h 835377"/>
                    <a:gd name="connsiteX5" fmla="*/ 846667 w 1828800"/>
                    <a:gd name="connsiteY5" fmla="*/ 0 h 835377"/>
                    <a:gd name="connsiteX6" fmla="*/ 1027289 w 1828800"/>
                    <a:gd name="connsiteY6" fmla="*/ 372533 h 835377"/>
                    <a:gd name="connsiteX7" fmla="*/ 1207911 w 1828800"/>
                    <a:gd name="connsiteY7" fmla="*/ 428977 h 835377"/>
                    <a:gd name="connsiteX8" fmla="*/ 1456267 w 1828800"/>
                    <a:gd name="connsiteY8" fmla="*/ 643466 h 835377"/>
                    <a:gd name="connsiteX9" fmla="*/ 1569156 w 1828800"/>
                    <a:gd name="connsiteY9" fmla="*/ 428977 h 835377"/>
                    <a:gd name="connsiteX10" fmla="*/ 1828800 w 1828800"/>
                    <a:gd name="connsiteY10" fmla="*/ 835377 h 835377"/>
                    <a:gd name="connsiteX0" fmla="*/ 0 w 1834356"/>
                    <a:gd name="connsiteY0" fmla="*/ 833614 h 835377"/>
                    <a:gd name="connsiteX1" fmla="*/ 152312 w 1834356"/>
                    <a:gd name="connsiteY1" fmla="*/ 541866 h 835377"/>
                    <a:gd name="connsiteX2" fmla="*/ 310356 w 1834356"/>
                    <a:gd name="connsiteY2" fmla="*/ 711200 h 835377"/>
                    <a:gd name="connsiteX3" fmla="*/ 502267 w 1834356"/>
                    <a:gd name="connsiteY3" fmla="*/ 304800 h 835377"/>
                    <a:gd name="connsiteX4" fmla="*/ 671601 w 1834356"/>
                    <a:gd name="connsiteY4" fmla="*/ 519289 h 835377"/>
                    <a:gd name="connsiteX5" fmla="*/ 852223 w 1834356"/>
                    <a:gd name="connsiteY5" fmla="*/ 0 h 835377"/>
                    <a:gd name="connsiteX6" fmla="*/ 1032845 w 1834356"/>
                    <a:gd name="connsiteY6" fmla="*/ 372533 h 835377"/>
                    <a:gd name="connsiteX7" fmla="*/ 1213467 w 1834356"/>
                    <a:gd name="connsiteY7" fmla="*/ 428977 h 835377"/>
                    <a:gd name="connsiteX8" fmla="*/ 1461823 w 1834356"/>
                    <a:gd name="connsiteY8" fmla="*/ 643466 h 835377"/>
                    <a:gd name="connsiteX9" fmla="*/ 1574712 w 1834356"/>
                    <a:gd name="connsiteY9" fmla="*/ 428977 h 835377"/>
                    <a:gd name="connsiteX10" fmla="*/ 1834356 w 1834356"/>
                    <a:gd name="connsiteY10" fmla="*/ 835377 h 835377"/>
                    <a:gd name="connsiteX0" fmla="*/ 0 w 1834356"/>
                    <a:gd name="connsiteY0" fmla="*/ 528814 h 530577"/>
                    <a:gd name="connsiteX1" fmla="*/ 152312 w 1834356"/>
                    <a:gd name="connsiteY1" fmla="*/ 237066 h 530577"/>
                    <a:gd name="connsiteX2" fmla="*/ 310356 w 1834356"/>
                    <a:gd name="connsiteY2" fmla="*/ 406400 h 530577"/>
                    <a:gd name="connsiteX3" fmla="*/ 502267 w 1834356"/>
                    <a:gd name="connsiteY3" fmla="*/ 0 h 530577"/>
                    <a:gd name="connsiteX4" fmla="*/ 671601 w 1834356"/>
                    <a:gd name="connsiteY4" fmla="*/ 214489 h 530577"/>
                    <a:gd name="connsiteX5" fmla="*/ 771080 w 1834356"/>
                    <a:gd name="connsiteY5" fmla="*/ 45720 h 530577"/>
                    <a:gd name="connsiteX6" fmla="*/ 1032845 w 1834356"/>
                    <a:gd name="connsiteY6" fmla="*/ 67733 h 530577"/>
                    <a:gd name="connsiteX7" fmla="*/ 1213467 w 1834356"/>
                    <a:gd name="connsiteY7" fmla="*/ 124177 h 530577"/>
                    <a:gd name="connsiteX8" fmla="*/ 1461823 w 1834356"/>
                    <a:gd name="connsiteY8" fmla="*/ 338666 h 530577"/>
                    <a:gd name="connsiteX9" fmla="*/ 1574712 w 1834356"/>
                    <a:gd name="connsiteY9" fmla="*/ 124177 h 530577"/>
                    <a:gd name="connsiteX10" fmla="*/ 1834356 w 1834356"/>
                    <a:gd name="connsiteY10" fmla="*/ 530577 h 530577"/>
                    <a:gd name="connsiteX0" fmla="*/ 0 w 1834356"/>
                    <a:gd name="connsiteY0" fmla="*/ 528814 h 530577"/>
                    <a:gd name="connsiteX1" fmla="*/ 152312 w 1834356"/>
                    <a:gd name="connsiteY1" fmla="*/ 237066 h 530577"/>
                    <a:gd name="connsiteX2" fmla="*/ 310356 w 1834356"/>
                    <a:gd name="connsiteY2" fmla="*/ 406400 h 530577"/>
                    <a:gd name="connsiteX3" fmla="*/ 502267 w 1834356"/>
                    <a:gd name="connsiteY3" fmla="*/ 0 h 530577"/>
                    <a:gd name="connsiteX4" fmla="*/ 671601 w 1834356"/>
                    <a:gd name="connsiteY4" fmla="*/ 214489 h 530577"/>
                    <a:gd name="connsiteX5" fmla="*/ 771080 w 1834356"/>
                    <a:gd name="connsiteY5" fmla="*/ 45720 h 530577"/>
                    <a:gd name="connsiteX6" fmla="*/ 942993 w 1834356"/>
                    <a:gd name="connsiteY6" fmla="*/ 272384 h 530577"/>
                    <a:gd name="connsiteX7" fmla="*/ 1213467 w 1834356"/>
                    <a:gd name="connsiteY7" fmla="*/ 124177 h 530577"/>
                    <a:gd name="connsiteX8" fmla="*/ 1461823 w 1834356"/>
                    <a:gd name="connsiteY8" fmla="*/ 338666 h 530577"/>
                    <a:gd name="connsiteX9" fmla="*/ 1574712 w 1834356"/>
                    <a:gd name="connsiteY9" fmla="*/ 124177 h 530577"/>
                    <a:gd name="connsiteX10" fmla="*/ 1834356 w 1834356"/>
                    <a:gd name="connsiteY10" fmla="*/ 530577 h 53057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1834356" h="530577">
                      <a:moveTo>
                        <a:pt x="0" y="528814"/>
                      </a:moveTo>
                      <a:lnTo>
                        <a:pt x="152312" y="237066"/>
                      </a:lnTo>
                      <a:lnTo>
                        <a:pt x="310356" y="406400"/>
                      </a:lnTo>
                      <a:lnTo>
                        <a:pt x="502267" y="0"/>
                      </a:lnTo>
                      <a:lnTo>
                        <a:pt x="671601" y="214489"/>
                      </a:lnTo>
                      <a:lnTo>
                        <a:pt x="771080" y="45720"/>
                      </a:lnTo>
                      <a:lnTo>
                        <a:pt x="942993" y="272384"/>
                      </a:lnTo>
                      <a:lnTo>
                        <a:pt x="1213467" y="124177"/>
                      </a:lnTo>
                      <a:lnTo>
                        <a:pt x="1461823" y="338666"/>
                      </a:lnTo>
                      <a:lnTo>
                        <a:pt x="1574712" y="124177"/>
                      </a:lnTo>
                      <a:lnTo>
                        <a:pt x="1834356" y="530577"/>
                      </a:lnTo>
                    </a:path>
                  </a:pathLst>
                </a:custGeom>
                <a:solidFill>
                  <a:srgbClr val="EBE5E5"/>
                </a:solidFill>
                <a:ln>
                  <a:noFill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73" name="Group 72"/>
            <p:cNvGrpSpPr/>
            <p:nvPr/>
          </p:nvGrpSpPr>
          <p:grpSpPr>
            <a:xfrm>
              <a:off x="4913312" y="1066800"/>
              <a:ext cx="2502570" cy="2502570"/>
              <a:chOff x="4743594" y="1066800"/>
              <a:chExt cx="2502570" cy="2502570"/>
            </a:xfrm>
            <a:effectLst>
              <a:outerShdw blurRad="76200" dir="18900000" sy="23000" kx="-1200000" algn="bl" rotWithShape="0">
                <a:prstClr val="black">
                  <a:alpha val="20000"/>
                </a:prstClr>
              </a:outerShdw>
            </a:effectLst>
          </p:grpSpPr>
          <p:sp>
            <p:nvSpPr>
              <p:cNvPr id="69" name="Oval 68"/>
              <p:cNvSpPr/>
              <p:nvPr/>
            </p:nvSpPr>
            <p:spPr>
              <a:xfrm>
                <a:off x="4743594" y="1066800"/>
                <a:ext cx="2502570" cy="2502570"/>
              </a:xfrm>
              <a:prstGeom prst="ellipse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67" name="Group 66"/>
              <p:cNvGrpSpPr/>
              <p:nvPr/>
            </p:nvGrpSpPr>
            <p:grpSpPr>
              <a:xfrm>
                <a:off x="5118579" y="1937085"/>
                <a:ext cx="1752600" cy="762000"/>
                <a:chOff x="5408612" y="1905000"/>
                <a:chExt cx="1552186" cy="762000"/>
              </a:xfrm>
            </p:grpSpPr>
            <p:sp>
              <p:nvSpPr>
                <p:cNvPr id="54" name="Rectangle 53"/>
                <p:cNvSpPr/>
                <p:nvPr/>
              </p:nvSpPr>
              <p:spPr>
                <a:xfrm>
                  <a:off x="5408612" y="2133600"/>
                  <a:ext cx="152400" cy="533400"/>
                </a:xfrm>
                <a:prstGeom prst="rect">
                  <a:avLst/>
                </a:prstGeom>
                <a:solidFill>
                  <a:srgbClr val="EBE5E5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5" name="Rectangle 54"/>
                <p:cNvSpPr/>
                <p:nvPr/>
              </p:nvSpPr>
              <p:spPr>
                <a:xfrm>
                  <a:off x="5551511" y="2286000"/>
                  <a:ext cx="148046" cy="381000"/>
                </a:xfrm>
                <a:prstGeom prst="rect">
                  <a:avLst/>
                </a:prstGeom>
                <a:solidFill>
                  <a:srgbClr val="FFD20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" name="Rectangle 55"/>
                <p:cNvSpPr/>
                <p:nvPr/>
              </p:nvSpPr>
              <p:spPr>
                <a:xfrm>
                  <a:off x="5829026" y="2057400"/>
                  <a:ext cx="152400" cy="609600"/>
                </a:xfrm>
                <a:prstGeom prst="rect">
                  <a:avLst/>
                </a:prstGeom>
                <a:solidFill>
                  <a:srgbClr val="EBE5E5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" name="Rectangle 56"/>
                <p:cNvSpPr/>
                <p:nvPr/>
              </p:nvSpPr>
              <p:spPr>
                <a:xfrm>
                  <a:off x="5971925" y="1905000"/>
                  <a:ext cx="148046" cy="762000"/>
                </a:xfrm>
                <a:prstGeom prst="rect">
                  <a:avLst/>
                </a:prstGeom>
                <a:solidFill>
                  <a:srgbClr val="FFD20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" name="Rectangle 57"/>
                <p:cNvSpPr/>
                <p:nvPr/>
              </p:nvSpPr>
              <p:spPr>
                <a:xfrm>
                  <a:off x="6249440" y="2438400"/>
                  <a:ext cx="152400" cy="228600"/>
                </a:xfrm>
                <a:prstGeom prst="rect">
                  <a:avLst/>
                </a:prstGeom>
                <a:solidFill>
                  <a:srgbClr val="EBE5E5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" name="Rectangle 58"/>
                <p:cNvSpPr/>
                <p:nvPr/>
              </p:nvSpPr>
              <p:spPr>
                <a:xfrm>
                  <a:off x="6392339" y="2209800"/>
                  <a:ext cx="148046" cy="457200"/>
                </a:xfrm>
                <a:prstGeom prst="rect">
                  <a:avLst/>
                </a:prstGeom>
                <a:solidFill>
                  <a:srgbClr val="FFD20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5" name="Rectangle 64"/>
                <p:cNvSpPr/>
                <p:nvPr/>
              </p:nvSpPr>
              <p:spPr>
                <a:xfrm>
                  <a:off x="6669853" y="2057400"/>
                  <a:ext cx="152400" cy="609600"/>
                </a:xfrm>
                <a:prstGeom prst="rect">
                  <a:avLst/>
                </a:prstGeom>
                <a:solidFill>
                  <a:srgbClr val="EBE5E5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6" name="Rectangle 65"/>
                <p:cNvSpPr/>
                <p:nvPr/>
              </p:nvSpPr>
              <p:spPr>
                <a:xfrm>
                  <a:off x="6812752" y="2231571"/>
                  <a:ext cx="148046" cy="435429"/>
                </a:xfrm>
                <a:prstGeom prst="rect">
                  <a:avLst/>
                </a:prstGeom>
                <a:solidFill>
                  <a:srgbClr val="FFD20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</p:grpSp>
      <p:pic>
        <p:nvPicPr>
          <p:cNvPr id="5" name="Picture 4">
            <a:extLst>
              <a:ext uri="{FF2B5EF4-FFF2-40B4-BE49-F238E27FC236}">
                <a16:creationId xmlns:a16="http://schemas.microsoft.com/office/drawing/2014/main" id="{C118FE6C-7463-0348-BCAF-1F661733792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71011" y="5580252"/>
            <a:ext cx="2817813" cy="1277747"/>
          </a:xfrm>
          <a:prstGeom prst="rect">
            <a:avLst/>
          </a:prstGeom>
        </p:spPr>
      </p:pic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1AB381-7E42-8348-A3A3-15773DC259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BR"/>
              <a:t>Teams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2FDF41-423C-D648-9A1E-A9E97BB6514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BR"/>
              <a:t>You have to create teams in Blackboard with 5 to 6 students (no exceptions allowed)</a:t>
            </a:r>
          </a:p>
          <a:p>
            <a:r>
              <a:rPr lang="en-BR"/>
              <a:t>Students that are not enrolled in a team by the end of the day will be assigned to existing teams according to my will </a:t>
            </a:r>
            <a:r>
              <a:rPr lang="en-BR">
                <a:sym typeface="Wingdings" pitchFamily="2" charset="2"/>
              </a:rPr>
              <a:t></a:t>
            </a:r>
          </a:p>
          <a:p>
            <a:r>
              <a:rPr lang="en-BR">
                <a:sym typeface="Wingdings" pitchFamily="2" charset="2"/>
              </a:rPr>
              <a:t>On discord, set your </a:t>
            </a:r>
            <a:r>
              <a:rPr lang="en-BR" b="1">
                <a:sym typeface="Wingdings" pitchFamily="2" charset="2"/>
              </a:rPr>
              <a:t>nickname </a:t>
            </a:r>
            <a:r>
              <a:rPr lang="en-BR">
                <a:sym typeface="Wingdings" pitchFamily="2" charset="2"/>
              </a:rPr>
              <a:t>as your </a:t>
            </a:r>
            <a:r>
              <a:rPr lang="en-BR" b="1">
                <a:sym typeface="Wingdings" pitchFamily="2" charset="2"/>
              </a:rPr>
              <a:t>actual name</a:t>
            </a:r>
            <a:endParaRPr lang="en-BR" b="1"/>
          </a:p>
          <a:p>
            <a:r>
              <a:rPr lang="en-BR"/>
              <a:t>You must also enroll on Blackboard and Discord, now! </a:t>
            </a:r>
            <a:r>
              <a:rPr lang="en-US">
                <a:hlinkClick r:id="rId2"/>
              </a:rPr>
              <a:t>https://discord.gg/r9gdTK</a:t>
            </a:r>
            <a:endParaRPr lang="en-US"/>
          </a:p>
          <a:p>
            <a:endParaRPr lang="en-US"/>
          </a:p>
          <a:p>
            <a:endParaRPr lang="en-BR"/>
          </a:p>
        </p:txBody>
      </p:sp>
    </p:spTree>
    <p:extLst>
      <p:ext uri="{BB962C8B-B14F-4D97-AF65-F5344CB8AC3E}">
        <p14:creationId xmlns:p14="http://schemas.microsoft.com/office/powerpoint/2010/main" val="194547641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9AA11A-26A3-A545-9616-1AB6C7EF88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BR"/>
              <a:t>IMPORTANT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31F9521-7B0B-B743-8F64-610DE3B8DDD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BR"/>
              <a:t>During lectures and the project, you and your team will have to display </a:t>
            </a:r>
            <a:r>
              <a:rPr lang="en-BR" b="1"/>
              <a:t>AUTONOMY</a:t>
            </a:r>
          </a:p>
          <a:p>
            <a:r>
              <a:rPr lang="en-BR"/>
              <a:t>If there is something we haven’t talked about, but you think is suitable: Go for it. </a:t>
            </a:r>
            <a:r>
              <a:rPr lang="en-US"/>
              <a:t>E</a:t>
            </a:r>
            <a:r>
              <a:rPr lang="en-BR"/>
              <a:t>xperiment. </a:t>
            </a:r>
            <a:r>
              <a:rPr lang="en-US"/>
              <a:t>G</a:t>
            </a:r>
            <a:r>
              <a:rPr lang="en-BR"/>
              <a:t>o beyond.</a:t>
            </a:r>
          </a:p>
          <a:p>
            <a:r>
              <a:rPr lang="en-BR"/>
              <a:t>It doesn’t matter if you are pursuing an academic, industrial, or market-oriented position, you will have to conduct a research towards your goal and to develop your skills</a:t>
            </a:r>
          </a:p>
        </p:txBody>
      </p:sp>
    </p:spTree>
    <p:extLst>
      <p:ext uri="{BB962C8B-B14F-4D97-AF65-F5344CB8AC3E}">
        <p14:creationId xmlns:p14="http://schemas.microsoft.com/office/powerpoint/2010/main" val="48221165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6D1993-D0E8-1C4E-923D-8B667C3B83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BR"/>
              <a:t>Do you recall this?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29920AB-63B5-4348-8A21-2ACF3C1395B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6406" y="1524000"/>
            <a:ext cx="11276012" cy="43659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894084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6D1993-D0E8-1C4E-923D-8B667C3B83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BR"/>
              <a:t>Almost that </a:t>
            </a:r>
            <a:r>
              <a:rPr lang="en-BR">
                <a:sym typeface="Wingdings" pitchFamily="2" charset="2"/>
              </a:rPr>
              <a:t></a:t>
            </a:r>
            <a:endParaRPr lang="en-BR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9EDE984-CA3E-114B-9E96-6AFB0B47A7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5505" y="1676400"/>
            <a:ext cx="10437813" cy="45397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240977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Important dates</a:t>
            </a:r>
            <a:endParaRPr lang="en-US" dirty="0"/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F5EE3B9A-3DF4-2C47-B1EB-18BE667AEBB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808060261"/>
              </p:ext>
            </p:extLst>
          </p:nvPr>
        </p:nvGraphicFramePr>
        <p:xfrm>
          <a:off x="608012" y="1219200"/>
          <a:ext cx="10970825" cy="22858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657053">
                  <a:extLst>
                    <a:ext uri="{9D8B030D-6E8A-4147-A177-3AD203B41FA5}">
                      <a16:colId xmlns:a16="http://schemas.microsoft.com/office/drawing/2014/main" val="4136198888"/>
                    </a:ext>
                  </a:extLst>
                </a:gridCol>
                <a:gridCol w="7313772">
                  <a:extLst>
                    <a:ext uri="{9D8B030D-6E8A-4147-A177-3AD203B41FA5}">
                      <a16:colId xmlns:a16="http://schemas.microsoft.com/office/drawing/2014/main" val="2380073205"/>
                    </a:ext>
                  </a:extLst>
                </a:gridCol>
              </a:tblGrid>
              <a:tr h="457081">
                <a:tc>
                  <a:txBody>
                    <a:bodyPr/>
                    <a:lstStyle/>
                    <a:p>
                      <a:r>
                        <a:rPr lang="en-US" sz="2400" dirty="0"/>
                        <a:t>Date</a:t>
                      </a:r>
                    </a:p>
                  </a:txBody>
                  <a:tcPr marL="91416" marR="91416" marT="45708" marB="45708"/>
                </a:tc>
                <a:tc>
                  <a:txBody>
                    <a:bodyPr/>
                    <a:lstStyle/>
                    <a:p>
                      <a:r>
                        <a:rPr lang="en-US" sz="2400" dirty="0" err="1"/>
                        <a:t>Activity</a:t>
                      </a:r>
                      <a:endParaRPr lang="en-US" sz="2400" dirty="0"/>
                    </a:p>
                  </a:txBody>
                  <a:tcPr marL="91416" marR="91416" marT="45708" marB="45708"/>
                </a:tc>
                <a:extLst>
                  <a:ext uri="{0D108BD9-81ED-4DB2-BD59-A6C34878D82A}">
                    <a16:rowId xmlns:a16="http://schemas.microsoft.com/office/drawing/2014/main" val="2397700583"/>
                  </a:ext>
                </a:extLst>
              </a:tr>
              <a:tr h="457081">
                <a:tc>
                  <a:txBody>
                    <a:bodyPr/>
                    <a:lstStyle/>
                    <a:p>
                      <a:r>
                        <a:rPr lang="en-US" sz="2400"/>
                        <a:t>September 14, 2020</a:t>
                      </a:r>
                    </a:p>
                  </a:txBody>
                  <a:tcPr marL="91416" marR="91416" marT="45708" marB="45708"/>
                </a:tc>
                <a:tc>
                  <a:txBody>
                    <a:bodyPr/>
                    <a:lstStyle/>
                    <a:p>
                      <a:r>
                        <a:rPr lang="en-US" sz="2400"/>
                        <a:t>Test 01 and peer reviewing</a:t>
                      </a:r>
                    </a:p>
                  </a:txBody>
                  <a:tcPr marL="91416" marR="91416" marT="45708" marB="45708"/>
                </a:tc>
                <a:extLst>
                  <a:ext uri="{0D108BD9-81ED-4DB2-BD59-A6C34878D82A}">
                    <a16:rowId xmlns:a16="http://schemas.microsoft.com/office/drawing/2014/main" val="4246283852"/>
                  </a:ext>
                </a:extLst>
              </a:tr>
              <a:tr h="457081">
                <a:tc>
                  <a:txBody>
                    <a:bodyPr/>
                    <a:lstStyle/>
                    <a:p>
                      <a:r>
                        <a:rPr lang="en-US" sz="2400"/>
                        <a:t>November 16, 2020</a:t>
                      </a:r>
                    </a:p>
                  </a:txBody>
                  <a:tcPr marL="91416" marR="91416" marT="45708" marB="45708"/>
                </a:tc>
                <a:tc>
                  <a:txBody>
                    <a:bodyPr/>
                    <a:lstStyle/>
                    <a:p>
                      <a:r>
                        <a:rPr lang="en-US" sz="2400"/>
                        <a:t>Test 02</a:t>
                      </a:r>
                    </a:p>
                  </a:txBody>
                  <a:tcPr marL="91416" marR="91416" marT="45708" marB="45708"/>
                </a:tc>
                <a:extLst>
                  <a:ext uri="{0D108BD9-81ED-4DB2-BD59-A6C34878D82A}">
                    <a16:rowId xmlns:a16="http://schemas.microsoft.com/office/drawing/2014/main" val="2833040410"/>
                  </a:ext>
                </a:extLst>
              </a:tr>
              <a:tr h="457081">
                <a:tc>
                  <a:txBody>
                    <a:bodyPr/>
                    <a:lstStyle/>
                    <a:p>
                      <a:r>
                        <a:rPr lang="en-US" sz="2400"/>
                        <a:t>November 23, 2020</a:t>
                      </a:r>
                    </a:p>
                  </a:txBody>
                  <a:tcPr marL="91416" marR="91416" marT="45708" marB="45708"/>
                </a:tc>
                <a:tc>
                  <a:txBody>
                    <a:bodyPr/>
                    <a:lstStyle/>
                    <a:p>
                      <a:r>
                        <a:rPr lang="en-US" sz="2400"/>
                        <a:t>Report and probabilities delivery</a:t>
                      </a:r>
                    </a:p>
                  </a:txBody>
                  <a:tcPr marL="91416" marR="91416" marT="45708" marB="45708"/>
                </a:tc>
                <a:extLst>
                  <a:ext uri="{0D108BD9-81ED-4DB2-BD59-A6C34878D82A}">
                    <a16:rowId xmlns:a16="http://schemas.microsoft.com/office/drawing/2014/main" val="918541851"/>
                  </a:ext>
                </a:extLst>
              </a:tr>
              <a:tr h="457081">
                <a:tc>
                  <a:txBody>
                    <a:bodyPr/>
                    <a:lstStyle/>
                    <a:p>
                      <a:r>
                        <a:rPr lang="en-US" sz="2400"/>
                        <a:t>November 30, 2020</a:t>
                      </a:r>
                    </a:p>
                  </a:txBody>
                  <a:tcPr marL="91416" marR="91416" marT="45708" marB="45708"/>
                </a:tc>
                <a:tc>
                  <a:txBody>
                    <a:bodyPr/>
                    <a:lstStyle/>
                    <a:p>
                      <a:r>
                        <a:rPr lang="en-US" sz="2400"/>
                        <a:t>Feedback and results presentation</a:t>
                      </a:r>
                    </a:p>
                  </a:txBody>
                  <a:tcPr marL="91416" marR="91416" marT="45708" marB="45708"/>
                </a:tc>
                <a:extLst>
                  <a:ext uri="{0D108BD9-81ED-4DB2-BD59-A6C34878D82A}">
                    <a16:rowId xmlns:a16="http://schemas.microsoft.com/office/drawing/2014/main" val="3799341644"/>
                  </a:ext>
                </a:extLst>
              </a:tr>
            </a:tbl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477E0B0B-5737-6D46-85CB-6E885ED5E3EB}"/>
              </a:ext>
            </a:extLst>
          </p:cNvPr>
          <p:cNvSpPr txBox="1"/>
          <p:nvPr/>
        </p:nvSpPr>
        <p:spPr>
          <a:xfrm>
            <a:off x="608012" y="4191000"/>
            <a:ext cx="10969396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BR" sz="2800"/>
              <a:t>More important dates can be found on our syllabus (available on Blackboard)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BR" sz="2800"/>
              <a:t>Please make sure you check blackboard before sending an email about stuff that is already there.</a:t>
            </a:r>
          </a:p>
        </p:txBody>
      </p:sp>
    </p:spTree>
    <p:extLst>
      <p:ext uri="{BB962C8B-B14F-4D97-AF65-F5344CB8AC3E}">
        <p14:creationId xmlns:p14="http://schemas.microsoft.com/office/powerpoint/2010/main" val="6512865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6BC511-2E92-4B4D-B073-B158782A37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BR"/>
              <a:t>Polls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7292D0-859D-DB47-AF35-79663CD5BD2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BR"/>
              <a:t>You might be aware that to be ‘present’ in a lecture, you will now have to </a:t>
            </a:r>
            <a:r>
              <a:rPr lang="en-BR" b="1"/>
              <a:t>deliver an activity</a:t>
            </a:r>
          </a:p>
          <a:p>
            <a:r>
              <a:rPr lang="en-BR"/>
              <a:t>In this module, we will have some deliveries that are activities we work on </a:t>
            </a:r>
            <a:r>
              <a:rPr lang="en-BR" b="1"/>
              <a:t>during our lectures</a:t>
            </a:r>
          </a:p>
          <a:p>
            <a:r>
              <a:rPr lang="en-BR"/>
              <a:t>You will deliver these </a:t>
            </a:r>
            <a:r>
              <a:rPr lang="en-BR" b="1"/>
              <a:t>individually</a:t>
            </a:r>
            <a:r>
              <a:rPr lang="en-BR"/>
              <a:t> and in chunks (a couple of activities together in specific dates)</a:t>
            </a:r>
          </a:p>
          <a:p>
            <a:r>
              <a:rPr lang="en-BR" b="1"/>
              <a:t>IMPORTANT: </a:t>
            </a:r>
            <a:r>
              <a:rPr lang="en-BR" b="1">
                <a:solidFill>
                  <a:srgbClr val="FF0000"/>
                </a:solidFill>
              </a:rPr>
              <a:t>ALWAYS SAVE YOUR WORK! IF YOU CODED SOMETHING, YOU ARE LIKELY TO DELIVER IT AT SOME POINT</a:t>
            </a:r>
          </a:p>
        </p:txBody>
      </p:sp>
    </p:spTree>
    <p:extLst>
      <p:ext uri="{BB962C8B-B14F-4D97-AF65-F5344CB8AC3E}">
        <p14:creationId xmlns:p14="http://schemas.microsoft.com/office/powerpoint/2010/main" val="33750323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6299EA-A542-1E4F-9AFE-2611ADEFD7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BR"/>
              <a:t>A quick look on Blackboard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55901A-48E0-DA46-964B-7141AE06755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BR"/>
              <a:t>Let’s take a quick look on all of these things and how they are displayed in Blackboard</a:t>
            </a:r>
          </a:p>
        </p:txBody>
      </p:sp>
    </p:spTree>
    <p:extLst>
      <p:ext uri="{BB962C8B-B14F-4D97-AF65-F5344CB8AC3E}">
        <p14:creationId xmlns:p14="http://schemas.microsoft.com/office/powerpoint/2010/main" val="260897011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picture containing sign, bottle, text&#10;&#10;Description automatically generated">
            <a:extLst>
              <a:ext uri="{FF2B5EF4-FFF2-40B4-BE49-F238E27FC236}">
                <a16:creationId xmlns:a16="http://schemas.microsoft.com/office/drawing/2014/main" id="{46C45670-04DD-614D-ABD9-442790279B7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94012" y="1227125"/>
            <a:ext cx="6400800" cy="4403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372965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97FB18-87E1-EA49-9CC5-83FAC40B0B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scientist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D11CDAD-C1CD-C24E-BCD7-40697EE3728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660269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close up of text on a white background&#10;&#10;Description automatically generated">
            <a:extLst>
              <a:ext uri="{FF2B5EF4-FFF2-40B4-BE49-F238E27FC236}">
                <a16:creationId xmlns:a16="http://schemas.microsoft.com/office/drawing/2014/main" id="{6E054427-411F-0241-AA92-70733DF4B15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4412" y="571500"/>
            <a:ext cx="7620000" cy="571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380663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About me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Jean Paul Barddal</a:t>
            </a:r>
          </a:p>
          <a:p>
            <a:r>
              <a:rPr lang="en-US" dirty="0"/>
              <a:t>Researcher with </a:t>
            </a:r>
            <a:r>
              <a:rPr lang="en-US" dirty="0" err="1"/>
              <a:t>PPGIa</a:t>
            </a:r>
            <a:r>
              <a:rPr lang="en-US" dirty="0"/>
              <a:t>/PUCPR</a:t>
            </a:r>
          </a:p>
          <a:p>
            <a:r>
              <a:rPr lang="en-US" dirty="0">
                <a:hlinkClick r:id="rId2"/>
              </a:rPr>
              <a:t>http://www.ppgia.pucpr.br/~jean.barddal/</a:t>
            </a:r>
            <a:endParaRPr lang="en-US" dirty="0"/>
          </a:p>
          <a:p>
            <a:r>
              <a:rPr lang="en-US" dirty="0" err="1"/>
              <a:t>Research topics</a:t>
            </a:r>
            <a:endParaRPr lang="en-US" dirty="0"/>
          </a:p>
          <a:p>
            <a:pPr lvl="1"/>
            <a:r>
              <a:rPr lang="en-US" dirty="0"/>
              <a:t>Data Mining</a:t>
            </a:r>
          </a:p>
          <a:p>
            <a:pPr lvl="1"/>
            <a:r>
              <a:rPr lang="en-US" dirty="0"/>
              <a:t>Machine Learning</a:t>
            </a:r>
          </a:p>
          <a:p>
            <a:pPr lvl="1"/>
            <a:r>
              <a:rPr lang="en-US" dirty="0"/>
              <a:t>Big Data Stream Mining</a:t>
            </a:r>
          </a:p>
          <a:p>
            <a:pPr lvl="1"/>
            <a:r>
              <a:rPr lang="en-US" dirty="0"/>
              <a:t>Green computing</a:t>
            </a:r>
          </a:p>
          <a:p>
            <a:r>
              <a:rPr lang="en-US" dirty="0" err="1"/>
              <a:t>Contact</a:t>
            </a:r>
            <a:r>
              <a:rPr lang="en-US" dirty="0"/>
              <a:t> via Blackboard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DD422BB-EAA1-4C4E-8034-5D436596F81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34076" y="1982315"/>
            <a:ext cx="2632051" cy="40016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461591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D1DF74-578B-4B4C-A53B-1D784EB3F4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Data-related professions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39790E-C7DA-D744-8553-9ACA7312F0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Everybody works with Big Data (or they claim to do so)</a:t>
            </a:r>
            <a:endParaRPr lang="en-US" dirty="0"/>
          </a:p>
          <a:p>
            <a:r>
              <a:rPr lang="en-US" dirty="0"/>
              <a:t>Some roles came up:</a:t>
            </a:r>
          </a:p>
          <a:p>
            <a:pPr lvl="1"/>
            <a:r>
              <a:rPr lang="en-US" dirty="0"/>
              <a:t>Data Analyst</a:t>
            </a:r>
          </a:p>
          <a:p>
            <a:pPr lvl="1"/>
            <a:r>
              <a:rPr lang="en-US" dirty="0"/>
              <a:t>Data Engineer</a:t>
            </a:r>
          </a:p>
          <a:p>
            <a:pPr lvl="1"/>
            <a:r>
              <a:rPr lang="en-US" dirty="0"/>
              <a:t>Data Scientist</a:t>
            </a:r>
          </a:p>
          <a:p>
            <a:r>
              <a:rPr lang="en-US" dirty="0" err="1"/>
              <a:t>What is the difference between these roles</a:t>
            </a:r>
            <a:r>
              <a:rPr lang="en-US" dirty="0"/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55708432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7E138C-2EF9-E845-8C7E-3DEC847EA3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Analyst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95D1B4-36A7-A844-973D-9A02E778FF7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Analyzes data and uses them to guide decision-making</a:t>
            </a:r>
          </a:p>
          <a:p>
            <a:r>
              <a:rPr lang="en-US" dirty="0" err="1"/>
              <a:t>Keywords</a:t>
            </a:r>
            <a:r>
              <a:rPr lang="en-US" dirty="0"/>
              <a:t>:</a:t>
            </a:r>
          </a:p>
          <a:p>
            <a:pPr lvl="1"/>
            <a:r>
              <a:rPr lang="en-US" dirty="0" err="1"/>
              <a:t>Data handling</a:t>
            </a:r>
            <a:endParaRPr lang="en-US" dirty="0"/>
          </a:p>
          <a:p>
            <a:pPr lvl="1"/>
            <a:r>
              <a:rPr lang="en-US" dirty="0" err="1"/>
              <a:t>Data modelling</a:t>
            </a:r>
            <a:endParaRPr lang="en-US" dirty="0"/>
          </a:p>
          <a:p>
            <a:pPr lvl="1"/>
            <a:r>
              <a:rPr lang="en-US" dirty="0" err="1"/>
              <a:t>Reports and visualizations for business needs and decision making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121644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7E138C-2EF9-E845-8C7E-3DEC847EA3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Engineer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95D1B4-36A7-A844-973D-9A02E778FF7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err="1"/>
              <a:t>Data architecture and preparation</a:t>
            </a:r>
            <a:endParaRPr lang="en-US" dirty="0"/>
          </a:p>
          <a:p>
            <a:r>
              <a:rPr lang="en-US" dirty="0" err="1"/>
              <a:t>Keywords</a:t>
            </a:r>
            <a:endParaRPr lang="en-US" dirty="0"/>
          </a:p>
          <a:p>
            <a:pPr lvl="1"/>
            <a:r>
              <a:rPr lang="en-US" dirty="0" err="1"/>
              <a:t>Very tech profile</a:t>
            </a:r>
            <a:endParaRPr lang="en-US" dirty="0"/>
          </a:p>
          <a:p>
            <a:pPr lvl="1"/>
            <a:r>
              <a:rPr lang="en-US" dirty="0"/>
              <a:t>Data pipelining</a:t>
            </a:r>
          </a:p>
          <a:p>
            <a:pPr lvl="1"/>
            <a:r>
              <a:rPr lang="en-US" dirty="0"/>
              <a:t>Infra-structure</a:t>
            </a:r>
          </a:p>
        </p:txBody>
      </p:sp>
    </p:spTree>
    <p:extLst>
      <p:ext uri="{BB962C8B-B14F-4D97-AF65-F5344CB8AC3E}">
        <p14:creationId xmlns:p14="http://schemas.microsoft.com/office/powerpoint/2010/main" val="393778142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7E138C-2EF9-E845-8C7E-3DEC847EA3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Scientist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95D1B4-36A7-A844-973D-9A02E778FF7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err="1"/>
              <a:t>Analyzes and interprets complex data</a:t>
            </a:r>
            <a:endParaRPr lang="en-US" dirty="0"/>
          </a:p>
          <a:p>
            <a:r>
              <a:rPr lang="en-US" dirty="0" err="1"/>
              <a:t>A mixture between the aforementioned profiles, with a bias towards machine learning (ML)</a:t>
            </a:r>
            <a:endParaRPr lang="en-US" dirty="0"/>
          </a:p>
          <a:p>
            <a:r>
              <a:rPr lang="en-US" dirty="0" err="1"/>
              <a:t>Keywords</a:t>
            </a:r>
            <a:endParaRPr lang="en-US" dirty="0"/>
          </a:p>
          <a:p>
            <a:pPr lvl="1"/>
            <a:r>
              <a:rPr lang="en-US" dirty="0" err="1"/>
              <a:t>Statistical analysis</a:t>
            </a:r>
            <a:endParaRPr lang="en-US" dirty="0"/>
          </a:p>
          <a:p>
            <a:pPr lvl="1"/>
            <a:r>
              <a:rPr lang="en-US" dirty="0" err="1"/>
              <a:t>Deep knowledge in ML</a:t>
            </a:r>
            <a:endParaRPr lang="en-US" dirty="0"/>
          </a:p>
          <a:p>
            <a:pPr lvl="1"/>
            <a:r>
              <a:rPr lang="en-US" dirty="0" err="1"/>
              <a:t>Feature engineering and selection, class imbalance, dimensionality reduction</a:t>
            </a:r>
            <a:r>
              <a:rPr lang="en-US" dirty="0"/>
              <a:t>, </a:t>
            </a:r>
            <a:r>
              <a:rPr lang="en-US" dirty="0" err="1"/>
              <a:t>etc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536640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D11C20-5886-9C4A-9EA3-8E49B6FEBE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Skills</a:t>
            </a:r>
            <a:endParaRPr lang="en-US" dirty="0"/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343C5E9E-99EC-8444-9410-98A924292D3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254956156"/>
              </p:ext>
            </p:extLst>
          </p:nvPr>
        </p:nvGraphicFramePr>
        <p:xfrm>
          <a:off x="609600" y="1138238"/>
          <a:ext cx="10969626" cy="2743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656542">
                  <a:extLst>
                    <a:ext uri="{9D8B030D-6E8A-4147-A177-3AD203B41FA5}">
                      <a16:colId xmlns:a16="http://schemas.microsoft.com/office/drawing/2014/main" val="3913649836"/>
                    </a:ext>
                  </a:extLst>
                </a:gridCol>
                <a:gridCol w="3656542">
                  <a:extLst>
                    <a:ext uri="{9D8B030D-6E8A-4147-A177-3AD203B41FA5}">
                      <a16:colId xmlns:a16="http://schemas.microsoft.com/office/drawing/2014/main" val="798235367"/>
                    </a:ext>
                  </a:extLst>
                </a:gridCol>
                <a:gridCol w="3656542">
                  <a:extLst>
                    <a:ext uri="{9D8B030D-6E8A-4147-A177-3AD203B41FA5}">
                      <a16:colId xmlns:a16="http://schemas.microsoft.com/office/drawing/2014/main" val="292144497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Data Analyst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Data Engineer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Data Scientist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5485101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Report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Programming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Data mining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5130756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Effect data visualization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Deep </a:t>
                      </a:r>
                      <a:r>
                        <a:rPr lang="en-US" dirty="0"/>
                        <a:t>SQL knowledge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Deep ML skills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998357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SQL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Data architecture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Python and/or R skills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8051017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Spreadsheet software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Pipelining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Statistical analysis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3246363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121898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ETL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Decision making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4478265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2049375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982444-9D84-454D-A750-F676093520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Income</a:t>
            </a:r>
            <a:r>
              <a:rPr lang="en-US" dirty="0"/>
              <a:t> (July 2020)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5AD45C-7D0E-424D-B2C1-9ABE4D6E956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440" y="1143000"/>
            <a:ext cx="10969943" cy="4987739"/>
          </a:xfrm>
        </p:spPr>
        <p:txBody>
          <a:bodyPr/>
          <a:lstStyle/>
          <a:p>
            <a:r>
              <a:rPr lang="en-US" dirty="0"/>
              <a:t>Data Analyst</a:t>
            </a:r>
          </a:p>
          <a:p>
            <a:pPr lvl="1"/>
            <a:r>
              <a:rPr lang="en-US" dirty="0" err="1"/>
              <a:t>Aproximately</a:t>
            </a:r>
            <a:r>
              <a:rPr lang="en-US" dirty="0"/>
              <a:t> USD 60k/</a:t>
            </a:r>
            <a:r>
              <a:rPr lang="en-US" dirty="0" err="1"/>
              <a:t>yr</a:t>
            </a:r>
            <a:endParaRPr lang="en-US" dirty="0"/>
          </a:p>
          <a:p>
            <a:r>
              <a:rPr lang="en-US" dirty="0"/>
              <a:t>Data Engineer</a:t>
            </a:r>
          </a:p>
          <a:p>
            <a:pPr lvl="1"/>
            <a:r>
              <a:rPr lang="en-US" dirty="0" err="1"/>
              <a:t>Aproximately</a:t>
            </a:r>
            <a:r>
              <a:rPr lang="en-US" dirty="0"/>
              <a:t> USD 92k/</a:t>
            </a:r>
            <a:r>
              <a:rPr lang="en-US" dirty="0" err="1"/>
              <a:t>yr</a:t>
            </a:r>
            <a:endParaRPr lang="en-US" dirty="0"/>
          </a:p>
          <a:p>
            <a:r>
              <a:rPr lang="en-US" dirty="0"/>
              <a:t>Data Scientist</a:t>
            </a:r>
          </a:p>
          <a:p>
            <a:pPr lvl="1"/>
            <a:r>
              <a:rPr lang="en-US" dirty="0" err="1"/>
              <a:t>Aproximately</a:t>
            </a:r>
            <a:r>
              <a:rPr lang="en-US" dirty="0"/>
              <a:t> USD 96k/</a:t>
            </a:r>
            <a:r>
              <a:rPr lang="en-US" dirty="0" err="1"/>
              <a:t>yr</a:t>
            </a:r>
            <a:endParaRPr lang="en-US" dirty="0"/>
          </a:p>
          <a:p>
            <a:r>
              <a:rPr lang="en-US" dirty="0"/>
              <a:t>Fonte: https://</a:t>
            </a:r>
            <a:r>
              <a:rPr lang="en-US" dirty="0" err="1"/>
              <a:t>www.payscale.com</a:t>
            </a:r>
            <a:r>
              <a:rPr lang="en-US" dirty="0"/>
              <a:t>/</a:t>
            </a:r>
          </a:p>
        </p:txBody>
      </p:sp>
    </p:spTree>
    <p:extLst>
      <p:ext uri="{BB962C8B-B14F-4D97-AF65-F5344CB8AC3E}">
        <p14:creationId xmlns:p14="http://schemas.microsoft.com/office/powerpoint/2010/main" val="189043771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58F32C-572C-4A4D-8767-EB88DAE597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TOOLS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36761D8-D326-1D43-8004-CB06C4E4E6C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595040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D9DF46-F344-DD43-AFE9-77FC4D0B24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Tools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66CB12-723C-8947-8599-CB7B5B57B9F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Python / </a:t>
            </a:r>
            <a:r>
              <a:rPr lang="en-US" sz="3200" dirty="0" err="1"/>
              <a:t>Jupyter</a:t>
            </a:r>
            <a:endParaRPr lang="en-US" sz="3200" dirty="0"/>
          </a:p>
          <a:p>
            <a:pPr lvl="1"/>
            <a:r>
              <a:rPr lang="en-US" sz="2800" dirty="0" err="1"/>
              <a:t>Scikit</a:t>
            </a:r>
            <a:r>
              <a:rPr lang="en-US" sz="2800" dirty="0"/>
              <a:t>-learn</a:t>
            </a:r>
          </a:p>
          <a:p>
            <a:pPr lvl="1"/>
            <a:r>
              <a:rPr lang="en-US" sz="2800" dirty="0" err="1"/>
              <a:t>Numpy</a:t>
            </a:r>
            <a:endParaRPr lang="en-US" sz="2800" dirty="0"/>
          </a:p>
          <a:p>
            <a:pPr lvl="1"/>
            <a:r>
              <a:rPr lang="en-US" sz="2800" dirty="0"/>
              <a:t>Pandas</a:t>
            </a:r>
          </a:p>
          <a:p>
            <a:pPr lvl="1"/>
            <a:r>
              <a:rPr lang="en-US" sz="2800" dirty="0"/>
              <a:t>Matplotlib</a:t>
            </a:r>
          </a:p>
          <a:p>
            <a:pPr lvl="1"/>
            <a:r>
              <a:rPr lang="en-US" sz="2800" dirty="0"/>
              <a:t>Seaborn</a:t>
            </a:r>
          </a:p>
          <a:p>
            <a:pPr lvl="1"/>
            <a:r>
              <a:rPr lang="en-US" sz="2800" dirty="0"/>
              <a:t>imblearn</a:t>
            </a:r>
          </a:p>
          <a:p>
            <a:r>
              <a:rPr lang="en-US" sz="3200" dirty="0"/>
              <a:t>Hint: if you want to use different tools, feel free to do so!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BF251D1-730F-CE47-83C9-194C1DDA952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32812" y="423622"/>
            <a:ext cx="3160108" cy="1145539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946905D3-37BE-DE4F-8D2F-C7DB1A12B4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14614" y="2858564"/>
            <a:ext cx="6400800" cy="13335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D360724C-1F20-324C-BEB0-4AEE392E445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99412" y="5511377"/>
            <a:ext cx="3812121" cy="91358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A1DBB7C0-FEF0-2946-81DB-DD6055BB18C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413317" y="1019903"/>
            <a:ext cx="2982845" cy="16859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053584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AC9AC4-1EAD-2046-92B0-8BE04B61B3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Google Colaborate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C83ECC-E560-FB4F-AE42-4412E22DED6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Google </a:t>
            </a:r>
            <a:r>
              <a:rPr lang="en-US" dirty="0" err="1"/>
              <a:t>Colaboratory</a:t>
            </a:r>
            <a:endParaRPr lang="en-US" dirty="0"/>
          </a:p>
          <a:p>
            <a:r>
              <a:rPr lang="en-US" dirty="0">
                <a:hlinkClick r:id="rId2"/>
              </a:rPr>
              <a:t>https://colab.research.google.com</a:t>
            </a:r>
            <a:endParaRPr lang="en-US" dirty="0"/>
          </a:p>
          <a:p>
            <a:r>
              <a:rPr lang="en-US" dirty="0"/>
              <a:t>Colab has most of the tools we will need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3A34290-0F7A-A34E-A353-1030822BBCD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56612" y="3429000"/>
            <a:ext cx="2857500" cy="2857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020631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58F32C-572C-4A4D-8767-EB88DAE597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PANDAS CRASH COURSE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36761D8-D326-1D43-8004-CB06C4E4E6C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633929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D5D632-1D23-9E4D-B9AD-07E757AFC8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BR"/>
              <a:t>Mentimeter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8837C6-1471-3541-AB1D-CF1A73696F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BR"/>
              <a:t>Let’s start with some quick questions on Mentimeter</a:t>
            </a:r>
          </a:p>
          <a:p>
            <a:r>
              <a:rPr lang="en-BR"/>
              <a:t>www.menti.com</a:t>
            </a:r>
          </a:p>
        </p:txBody>
      </p:sp>
    </p:spTree>
    <p:extLst>
      <p:ext uri="{BB962C8B-B14F-4D97-AF65-F5344CB8AC3E}">
        <p14:creationId xmlns:p14="http://schemas.microsoft.com/office/powerpoint/2010/main" val="373819004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062F9C-890A-4A4D-96BB-1E4CB87B2F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pandas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74C1F3-7E7E-3D45-85BE-5F8CCD88041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Open source library based on </a:t>
            </a:r>
            <a:r>
              <a:rPr lang="en-US" b="1" dirty="0" err="1"/>
              <a:t>Numpy (C)</a:t>
            </a:r>
            <a:endParaRPr lang="en-US" b="1" dirty="0"/>
          </a:p>
          <a:p>
            <a:r>
              <a:rPr lang="en-US" dirty="0" err="1"/>
              <a:t>Data cleansing, preparation and analysis</a:t>
            </a:r>
            <a:endParaRPr lang="en-US" dirty="0"/>
          </a:p>
          <a:p>
            <a:r>
              <a:rPr lang="en-US" dirty="0"/>
              <a:t>Fair performance and productivity</a:t>
            </a:r>
          </a:p>
          <a:p>
            <a:r>
              <a:rPr lang="en-US" dirty="0" err="1"/>
              <a:t>Allows loading/saving data from/to different sources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A249888-985B-9E45-BC5D-4061051B34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61368" y="4001145"/>
            <a:ext cx="7389475" cy="17775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681349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7753F5-77DD-1E47-8E47-F98304B7D3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3012" y="15544"/>
            <a:ext cx="9746579" cy="1325218"/>
          </a:xfrm>
        </p:spPr>
        <p:txBody>
          <a:bodyPr/>
          <a:lstStyle/>
          <a:p>
            <a:r>
              <a:rPr lang="en-BR" dirty="0"/>
              <a:t>Data input and output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301552-624F-A44D-B878-2D820C8860F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4612" y="1447800"/>
            <a:ext cx="2809703" cy="4350205"/>
          </a:xfrm>
        </p:spPr>
        <p:txBody>
          <a:bodyPr>
            <a:normAutofit/>
          </a:bodyPr>
          <a:lstStyle/>
          <a:p>
            <a:r>
              <a:rPr lang="en-BR" dirty="0"/>
              <a:t>We can read/write datasets in the following formats: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AAAB290-A470-9A4E-B579-00A05C79A15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84612" y="993266"/>
            <a:ext cx="8034331" cy="54988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600490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A2DE16-6163-2147-900F-5CDCA600CD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BR" dirty="0"/>
              <a:t>pandas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66ED9F-0506-3E4D-8B7E-161C66FA658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BR" dirty="0"/>
              <a:t>Works with tabular data</a:t>
            </a:r>
          </a:p>
          <a:p>
            <a:r>
              <a:rPr lang="en-BR" dirty="0"/>
              <a:t>Does a good job when you have data that scales up to millions of rows and hundreds of columns</a:t>
            </a:r>
          </a:p>
          <a:p>
            <a:pPr lvl="1"/>
            <a:r>
              <a:rPr lang="en-BR" dirty="0"/>
              <a:t>If you need to go further, think about Spark! </a:t>
            </a:r>
            <a:r>
              <a:rPr lang="en-BR" dirty="0">
                <a:sym typeface="Wingdings" pitchFamily="2" charset="2"/>
              </a:rPr>
              <a:t></a:t>
            </a:r>
            <a:endParaRPr lang="en-BR" dirty="0"/>
          </a:p>
          <a:p>
            <a:r>
              <a:rPr lang="en-BR" dirty="0"/>
              <a:t>Used in a multitude of academic and industrial projects</a:t>
            </a:r>
          </a:p>
          <a:p>
            <a:endParaRPr lang="en-BR" dirty="0"/>
          </a:p>
        </p:txBody>
      </p:sp>
    </p:spTree>
    <p:extLst>
      <p:ext uri="{BB962C8B-B14F-4D97-AF65-F5344CB8AC3E}">
        <p14:creationId xmlns:p14="http://schemas.microsoft.com/office/powerpoint/2010/main" val="340719200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A2DE16-6163-2147-900F-5CDCA600CD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BR" dirty="0"/>
              <a:t>pandas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66ED9F-0506-3E4D-8B7E-161C66FA658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9412" y="1129655"/>
            <a:ext cx="3352800" cy="4987739"/>
          </a:xfrm>
        </p:spPr>
        <p:txBody>
          <a:bodyPr/>
          <a:lstStyle/>
          <a:p>
            <a:r>
              <a:rPr lang="en-BR" dirty="0"/>
              <a:t>Percentage of questions about pandas on Stackoverflow over time</a:t>
            </a:r>
          </a:p>
        </p:txBody>
      </p:sp>
      <p:pic>
        <p:nvPicPr>
          <p:cNvPr id="5" name="Picture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0C0EDE83-FCB4-0E40-9EE9-FC49DCDE23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89877" y="985720"/>
            <a:ext cx="8269586" cy="52569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1129726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9BED94-24B6-EC46-932E-E974B500C5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Overview of pandas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EED0FC-45DC-7243-93C1-89F1A7BE34A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Data input and output</a:t>
            </a:r>
          </a:p>
          <a:p>
            <a:r>
              <a:rPr lang="en-US" dirty="0"/>
              <a:t>Series</a:t>
            </a:r>
          </a:p>
          <a:p>
            <a:r>
              <a:rPr lang="en-US" dirty="0" err="1"/>
              <a:t>DataFrames</a:t>
            </a:r>
            <a:endParaRPr lang="en-US" dirty="0"/>
          </a:p>
          <a:p>
            <a:r>
              <a:rPr lang="en-US" dirty="0"/>
              <a:t>Missing data</a:t>
            </a:r>
          </a:p>
          <a:p>
            <a:r>
              <a:rPr lang="en-US" dirty="0"/>
              <a:t>Group by</a:t>
            </a:r>
          </a:p>
          <a:p>
            <a:r>
              <a:rPr lang="en-US" dirty="0" err="1"/>
              <a:t>Operations</a:t>
            </a:r>
          </a:p>
          <a:p>
            <a:r>
              <a:rPr lang="en-US" dirty="0" err="1"/>
              <a:t>Feature engineering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58636092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161485-8253-6445-9FA6-A6AD2D2970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Series</a:t>
            </a:r>
            <a:r>
              <a:rPr lang="en-US" dirty="0"/>
              <a:t> and </a:t>
            </a:r>
            <a:r>
              <a:rPr lang="en-US" b="1" dirty="0" err="1"/>
              <a:t>DataFrames</a:t>
            </a:r>
            <a:endParaRPr lang="en-US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CB751D6-E786-0D42-932E-7D9B2A7F075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7981" y="1826043"/>
            <a:ext cx="5256431" cy="2147938"/>
          </a:xfrm>
        </p:spPr>
        <p:txBody>
          <a:bodyPr>
            <a:normAutofit fontScale="77500" lnSpcReduction="20000"/>
          </a:bodyPr>
          <a:lstStyle/>
          <a:p>
            <a:r>
              <a:rPr lang="en-US" dirty="0"/>
              <a:t>A </a:t>
            </a:r>
            <a:r>
              <a:rPr lang="en-US" dirty="0" err="1"/>
              <a:t>DataFrame</a:t>
            </a:r>
            <a:r>
              <a:rPr lang="en-US" dirty="0"/>
              <a:t> is a bidimensional structure capable of storing heterogeneous data, i.e., each column (Series) has a different type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3A8280B-1F6B-CD4D-9C66-BC3E5F4BCD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36380" y="4108883"/>
            <a:ext cx="9184104" cy="2482953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0A37236B-B70B-494F-B8DD-23AFEB9CF1F5}"/>
              </a:ext>
            </a:extLst>
          </p:cNvPr>
          <p:cNvSpPr/>
          <p:nvPr/>
        </p:nvSpPr>
        <p:spPr>
          <a:xfrm>
            <a:off x="6709713" y="1826043"/>
            <a:ext cx="5256431" cy="17712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28531" indent="-22853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en-US" sz="2799" dirty="0"/>
              <a:t>A </a:t>
            </a:r>
            <a:r>
              <a:rPr lang="en-US" sz="2799" b="1" dirty="0"/>
              <a:t>Series</a:t>
            </a:r>
            <a:r>
              <a:rPr lang="en-US" sz="2799" dirty="0"/>
              <a:t> is a single column (internally, it is a numpy array)</a:t>
            </a:r>
          </a:p>
          <a:p>
            <a:pPr marL="228531" indent="-22853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en-US" sz="2799" dirty="0"/>
              <a:t>Therefore, a dataframe is a set of Series</a:t>
            </a:r>
          </a:p>
        </p:txBody>
      </p:sp>
    </p:spTree>
    <p:extLst>
      <p:ext uri="{BB962C8B-B14F-4D97-AF65-F5344CB8AC3E}">
        <p14:creationId xmlns:p14="http://schemas.microsoft.com/office/powerpoint/2010/main" val="4190074658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161485-8253-6445-9FA6-A6AD2D2970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Terminology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CB751D6-E786-0D42-932E-7D9B2A7F075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7981" y="1219200"/>
            <a:ext cx="5256431" cy="2147938"/>
          </a:xfrm>
        </p:spPr>
        <p:txBody>
          <a:bodyPr>
            <a:normAutofit fontScale="92500"/>
          </a:bodyPr>
          <a:lstStyle/>
          <a:p>
            <a:r>
              <a:rPr lang="en-US" dirty="0"/>
              <a:t>Columns are often referred to as </a:t>
            </a:r>
            <a:r>
              <a:rPr lang="en-US" b="1" dirty="0"/>
              <a:t>attributes</a:t>
            </a:r>
            <a:r>
              <a:rPr lang="en-US" dirty="0"/>
              <a:t>, </a:t>
            </a:r>
            <a:r>
              <a:rPr lang="en-US" b="1" dirty="0"/>
              <a:t>features</a:t>
            </a:r>
            <a:r>
              <a:rPr lang="en-US" dirty="0"/>
              <a:t>, </a:t>
            </a:r>
            <a:r>
              <a:rPr lang="en-US" b="1" dirty="0"/>
              <a:t>variables</a:t>
            </a:r>
            <a:r>
              <a:rPr lang="en-US" dirty="0"/>
              <a:t>, </a:t>
            </a:r>
            <a:r>
              <a:rPr lang="en-US" b="1" dirty="0"/>
              <a:t>characteristics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3A8280B-1F6B-CD4D-9C66-BC3E5F4BCD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10011" y="3776558"/>
            <a:ext cx="9184104" cy="2482953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0A37236B-B70B-494F-B8DD-23AFEB9CF1F5}"/>
              </a:ext>
            </a:extLst>
          </p:cNvPr>
          <p:cNvSpPr/>
          <p:nvPr/>
        </p:nvSpPr>
        <p:spPr>
          <a:xfrm>
            <a:off x="6627812" y="1219200"/>
            <a:ext cx="5256431" cy="158812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28531" indent="-22853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en-US" sz="3600" dirty="0"/>
              <a:t>Rows are often referred to as </a:t>
            </a:r>
            <a:r>
              <a:rPr lang="en-US" sz="3600" b="1" dirty="0"/>
              <a:t>instances</a:t>
            </a:r>
            <a:r>
              <a:rPr lang="en-US" sz="3600" dirty="0"/>
              <a:t>, </a:t>
            </a:r>
            <a:r>
              <a:rPr lang="en-US" sz="3600" b="1" dirty="0"/>
              <a:t>registers</a:t>
            </a:r>
            <a:r>
              <a:rPr lang="en-US" sz="3600" dirty="0"/>
              <a:t>, </a:t>
            </a:r>
            <a:r>
              <a:rPr lang="en-US" sz="3600" b="1" dirty="0"/>
              <a:t>samples</a:t>
            </a:r>
            <a:r>
              <a:rPr lang="en-US" sz="3600" dirty="0"/>
              <a:t>, </a:t>
            </a:r>
            <a:r>
              <a:rPr lang="en-US" sz="3600" b="1" dirty="0"/>
              <a:t>examples</a:t>
            </a:r>
            <a:r>
              <a:rPr lang="en-US" sz="36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021095153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576C85-8E9C-7A42-A21D-E05C266248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BR"/>
              <a:t>Hint: loading data in Google Colab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C43131-B89C-B84A-A70D-867BF5BB2A1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BR"/>
              <a:t>The following link has some hints on loading data in G</a:t>
            </a:r>
            <a:r>
              <a:rPr lang="en-US"/>
              <a:t>o</a:t>
            </a:r>
            <a:r>
              <a:rPr lang="en-BR"/>
              <a:t>ogle Colab from Google Drive:</a:t>
            </a:r>
          </a:p>
          <a:p>
            <a:r>
              <a:rPr lang="en-US">
                <a:hlinkClick r:id="rId2"/>
              </a:rPr>
              <a:t>https://medium.com/@araujo.dionata/google-colab-importando-arquivos-direto-do-google-drive-5c0fc2798480</a:t>
            </a:r>
            <a:endParaRPr lang="en-US"/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7400524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255D13-634B-6F4A-B58E-45253B4BEA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BR"/>
              <a:t>ACTIVITY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F6F171D-9A44-034E-B0D7-91657180AD9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BR"/>
          </a:p>
        </p:txBody>
      </p:sp>
    </p:spTree>
    <p:extLst>
      <p:ext uri="{BB962C8B-B14F-4D97-AF65-F5344CB8AC3E}">
        <p14:creationId xmlns:p14="http://schemas.microsoft.com/office/powerpoint/2010/main" val="1444043217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5347F4-6C45-8447-A0B4-C2EFCC7FD0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BR"/>
              <a:t>Working with Dataframes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C9A2D9-D696-6548-8C41-BB62FB3637A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BR"/>
              <a:t>Loading a dataset in pandas</a:t>
            </a:r>
          </a:p>
          <a:p>
            <a:r>
              <a:rPr lang="en-BR"/>
              <a:t>Data selection, filtering, and indexing</a:t>
            </a:r>
          </a:p>
          <a:p>
            <a:r>
              <a:rPr lang="en-BR"/>
              <a:t>Transposing a dataframe</a:t>
            </a:r>
          </a:p>
          <a:p>
            <a:r>
              <a:rPr lang="en-BR"/>
              <a:t>Group by statement</a:t>
            </a:r>
          </a:p>
          <a:p>
            <a:r>
              <a:rPr lang="en-BR"/>
              <a:t>Data sorting</a:t>
            </a:r>
          </a:p>
          <a:p>
            <a:endParaRPr lang="en-BR"/>
          </a:p>
        </p:txBody>
      </p:sp>
    </p:spTree>
    <p:extLst>
      <p:ext uri="{BB962C8B-B14F-4D97-AF65-F5344CB8AC3E}">
        <p14:creationId xmlns:p14="http://schemas.microsoft.com/office/powerpoint/2010/main" val="208914552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89CB92-A040-E245-AE79-537D21D74E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BR"/>
              <a:t>Goal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F3A0DB-7131-A54D-93D8-BE2AE0AECA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BR"/>
              <a:t>My goal is to share both theoretic and practical knowledge I’ve gathered over the past 9 years in terms of machine learning and data science</a:t>
            </a:r>
          </a:p>
          <a:p>
            <a:r>
              <a:rPr lang="en-BR"/>
              <a:t>We will do so using gamification, more specifically working on a </a:t>
            </a:r>
            <a:r>
              <a:rPr lang="en-BR" b="1"/>
              <a:t>competition project</a:t>
            </a:r>
          </a:p>
          <a:p>
            <a:endParaRPr lang="en-BR"/>
          </a:p>
        </p:txBody>
      </p:sp>
    </p:spTree>
    <p:extLst>
      <p:ext uri="{BB962C8B-B14F-4D97-AF65-F5344CB8AC3E}">
        <p14:creationId xmlns:p14="http://schemas.microsoft.com/office/powerpoint/2010/main" val="1803001058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82DD92-77FD-9545-A5CE-94D7EAD1A1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BR" dirty="0"/>
              <a:t>YOUR TURN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1780DD0-704E-5D48-87D4-FCE81FA4FC2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BR"/>
          </a:p>
        </p:txBody>
      </p:sp>
    </p:spTree>
    <p:extLst>
      <p:ext uri="{BB962C8B-B14F-4D97-AF65-F5344CB8AC3E}">
        <p14:creationId xmlns:p14="http://schemas.microsoft.com/office/powerpoint/2010/main" val="1100042195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E8B7D0-64AD-0F41-B720-FC89EC6AD6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BR" sz="3999" dirty="0"/>
              <a:t>Feature engineering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E8B76A-4EB1-1F42-8564-B89ACDC6F95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BR" dirty="0"/>
              <a:t>Feature engineering is extremely important for data analysis and machine learning</a:t>
            </a:r>
          </a:p>
          <a:p>
            <a:r>
              <a:rPr lang="en-BR" dirty="0"/>
              <a:t>It allows the conversion, splitting and/or combining existing features according to our needs</a:t>
            </a:r>
          </a:p>
          <a:p>
            <a:r>
              <a:rPr lang="en-BR" b="1" dirty="0"/>
              <a:t>Hint: </a:t>
            </a:r>
            <a:r>
              <a:rPr lang="en-BR" dirty="0"/>
              <a:t>Feature engineering is extremely relevant when machine learning is applied, as it may facilitate class separation</a:t>
            </a:r>
          </a:p>
          <a:p>
            <a:r>
              <a:rPr lang="en-BR" b="1" dirty="0"/>
              <a:t>Hint #2</a:t>
            </a:r>
            <a:r>
              <a:rPr lang="en-BR" dirty="0"/>
              <a:t>: There is no rule on how to create new features, so give it a try. Create a new feature, analyze it, and even run ML models to see if accuracy improves.</a:t>
            </a:r>
          </a:p>
        </p:txBody>
      </p:sp>
    </p:spTree>
    <p:extLst>
      <p:ext uri="{BB962C8B-B14F-4D97-AF65-F5344CB8AC3E}">
        <p14:creationId xmlns:p14="http://schemas.microsoft.com/office/powerpoint/2010/main" val="3706408945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E87FB2-D2D2-C84B-B879-4494EAFBD6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BR"/>
              <a:t>Homework definition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2ACB8F-165D-354F-A424-6AB3D77AD45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BR"/>
              <a:t>In teams, go back to Kobe Bryant’s script</a:t>
            </a:r>
          </a:p>
          <a:p>
            <a:r>
              <a:rPr lang="en-BR" b="1"/>
              <a:t>1- Apply different operations and data transformations over the dataset to find patterns in data</a:t>
            </a:r>
          </a:p>
          <a:p>
            <a:pPr lvl="1"/>
            <a:r>
              <a:rPr lang="en-BR"/>
              <a:t>Try and focus on the behavior of variables w.r.t. whether the shots were made or not (shot_made_flag)</a:t>
            </a:r>
          </a:p>
          <a:p>
            <a:r>
              <a:rPr lang="en-BR" b="1"/>
              <a:t>2- Create a new feature using the apply function. This feature must depend on 2 or more existing features and also be based on a condition (if statement)</a:t>
            </a:r>
          </a:p>
          <a:p>
            <a:pPr marL="457063" lvl="1" indent="0">
              <a:buNone/>
            </a:pPr>
            <a:endParaRPr lang="en-BR"/>
          </a:p>
        </p:txBody>
      </p:sp>
    </p:spTree>
    <p:extLst>
      <p:ext uri="{BB962C8B-B14F-4D97-AF65-F5344CB8AC3E}">
        <p14:creationId xmlns:p14="http://schemas.microsoft.com/office/powerpoint/2010/main" val="424681295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DB80C7-B9CB-F24E-9E8B-CFB03DC68E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BR"/>
              <a:t>How the lectures will work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34F00C-2564-5F47-BAD7-CE425DE41D7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BR"/>
              <a:t>Mixture between concepts and their application</a:t>
            </a:r>
          </a:p>
          <a:p>
            <a:r>
              <a:rPr lang="en-BR"/>
              <a:t>Each lecture will have activities for you to work at home. You must deliver these by specific dates (check them on our syllabus and Blackboard!)</a:t>
            </a:r>
          </a:p>
          <a:p>
            <a:pPr lvl="1"/>
            <a:r>
              <a:rPr lang="en-BR" b="1"/>
              <a:t>Important: These activities will be used for polling and so that you can study for the tests!</a:t>
            </a:r>
          </a:p>
          <a:p>
            <a:r>
              <a:rPr lang="en-BR"/>
              <a:t>Note that it is up to you and your team to use each tool (or not) in the project</a:t>
            </a:r>
          </a:p>
        </p:txBody>
      </p:sp>
    </p:spTree>
    <p:extLst>
      <p:ext uri="{BB962C8B-B14F-4D97-AF65-F5344CB8AC3E}">
        <p14:creationId xmlns:p14="http://schemas.microsoft.com/office/powerpoint/2010/main" val="387307542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2E9C53-87CB-404E-A825-05467D0E14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BR"/>
              <a:t>The project: </a:t>
            </a:r>
            <a:r>
              <a:rPr lang="en-BR" b="1"/>
              <a:t>Credit scoring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A59A2F-CA58-C144-A644-E975C28B124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BR"/>
              <a:t>You will receive a dataset comprising loan requests and their label (paid in full/default)</a:t>
            </a:r>
          </a:p>
          <a:p>
            <a:r>
              <a:rPr lang="en-BR"/>
              <a:t>The dataset has many issues, so you will need to:</a:t>
            </a:r>
          </a:p>
          <a:p>
            <a:pPr lvl="1"/>
            <a:r>
              <a:rPr lang="en-BR"/>
              <a:t>Analyze the dataset</a:t>
            </a:r>
          </a:p>
          <a:p>
            <a:pPr lvl="1"/>
            <a:r>
              <a:rPr lang="en-BR"/>
              <a:t>Cleanse it</a:t>
            </a:r>
          </a:p>
          <a:p>
            <a:pPr lvl="1"/>
            <a:r>
              <a:rPr lang="en-BR"/>
              <a:t>Conduct feature engineering / selection, handle class imbalance, etc</a:t>
            </a:r>
          </a:p>
          <a:p>
            <a:pPr lvl="1"/>
            <a:r>
              <a:rPr lang="en-BR"/>
              <a:t>Create predictive models</a:t>
            </a:r>
          </a:p>
          <a:p>
            <a:pPr lvl="1"/>
            <a:r>
              <a:rPr lang="en-BR"/>
              <a:t>Evaluate these models</a:t>
            </a:r>
          </a:p>
        </p:txBody>
      </p:sp>
    </p:spTree>
    <p:extLst>
      <p:ext uri="{BB962C8B-B14F-4D97-AF65-F5344CB8AC3E}">
        <p14:creationId xmlns:p14="http://schemas.microsoft.com/office/powerpoint/2010/main" val="300434335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EF278F-74C6-734A-97E8-335BFBE3D7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BR"/>
              <a:t>The project: Credit scoring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96E44B-1FF7-4D4D-A55A-5C01AD0C5EE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BR"/>
              <a:t>The dataset is divided in two parts:</a:t>
            </a:r>
          </a:p>
          <a:p>
            <a:pPr lvl="1"/>
            <a:r>
              <a:rPr lang="en-BR"/>
              <a:t>Training set: paid in full / default labels are available</a:t>
            </a:r>
          </a:p>
          <a:p>
            <a:pPr lvl="1"/>
            <a:r>
              <a:rPr lang="en-BR"/>
              <a:t>Test set: labels are not available. You will create a file with the </a:t>
            </a:r>
            <a:r>
              <a:rPr lang="en-BR" b="1"/>
              <a:t>output probabilities of defaulting of the test set </a:t>
            </a:r>
            <a:r>
              <a:rPr lang="en-BR"/>
              <a:t>and send these over as part of your project delivery</a:t>
            </a:r>
          </a:p>
          <a:p>
            <a:pPr lvl="1"/>
            <a:endParaRPr lang="en-BR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69A90ED-8CC4-3D41-9812-0FFA0CC22D6A}"/>
              </a:ext>
            </a:extLst>
          </p:cNvPr>
          <p:cNvSpPr txBox="1"/>
          <p:nvPr/>
        </p:nvSpPr>
        <p:spPr>
          <a:xfrm>
            <a:off x="150812" y="4419600"/>
            <a:ext cx="11874854" cy="13849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BR" sz="2800"/>
              <a:t>Resubstituição: treinar e testar no mesmo conjunto de dados</a:t>
            </a:r>
            <a:br>
              <a:rPr lang="en-BR" sz="2800"/>
            </a:br>
            <a:r>
              <a:rPr lang="en-BR" sz="2800"/>
              <a:t>Validação cruzada – </a:t>
            </a:r>
            <a:r>
              <a:rPr lang="en-BR" sz="2800" b="1"/>
              <a:t>holdout</a:t>
            </a:r>
            <a:r>
              <a:rPr lang="en-BR" sz="2800"/>
              <a:t>:  divisão dos dados em treino e teste (70-30, 60-40)</a:t>
            </a:r>
            <a:br>
              <a:rPr lang="en-BR" sz="2800"/>
            </a:br>
            <a:r>
              <a:rPr lang="en-BR" sz="2800"/>
              <a:t>Validação cruzada – </a:t>
            </a:r>
            <a:r>
              <a:rPr lang="en-BR" sz="2800" b="1"/>
              <a:t>k-folds</a:t>
            </a:r>
            <a:r>
              <a:rPr lang="en-BR" sz="2800"/>
              <a:t>: holdout repetido várias vezes</a:t>
            </a:r>
          </a:p>
        </p:txBody>
      </p:sp>
    </p:spTree>
    <p:extLst>
      <p:ext uri="{BB962C8B-B14F-4D97-AF65-F5344CB8AC3E}">
        <p14:creationId xmlns:p14="http://schemas.microsoft.com/office/powerpoint/2010/main" val="124499086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EF278F-74C6-734A-97E8-335BFBE3D7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BR"/>
              <a:t>The project: Credit scoring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96E44B-1FF7-4D4D-A55A-5C01AD0C5EE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BR"/>
              <a:t>The best-ranked team will get a 10 grade automatically</a:t>
            </a:r>
          </a:p>
          <a:p>
            <a:r>
              <a:rPr lang="en-BR"/>
              <a:t>Ranking will be accounted in terms of </a:t>
            </a:r>
            <a:r>
              <a:rPr lang="en-BR" b="1"/>
              <a:t>Kolmogorov-Smirnov (KS)</a:t>
            </a:r>
            <a:r>
              <a:rPr lang="en-BR"/>
              <a:t> in the </a:t>
            </a:r>
            <a:r>
              <a:rPr lang="en-BR" b="1"/>
              <a:t>test </a:t>
            </a:r>
            <a:r>
              <a:rPr lang="en-BR"/>
              <a:t>dataset</a:t>
            </a:r>
          </a:p>
          <a:p>
            <a:r>
              <a:rPr lang="en-BR"/>
              <a:t>More details about how KS can be computed in Python will be made available in Blackboard</a:t>
            </a:r>
          </a:p>
        </p:txBody>
      </p:sp>
    </p:spTree>
    <p:extLst>
      <p:ext uri="{BB962C8B-B14F-4D97-AF65-F5344CB8AC3E}">
        <p14:creationId xmlns:p14="http://schemas.microsoft.com/office/powerpoint/2010/main" val="414184068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08EEC5-6F44-6341-B322-894AA1CCAB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BR"/>
              <a:t>The project: template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9A31C1-2EC0-6445-9D5A-EE0A0644BD7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BR"/>
              <a:t>You will receive a template for your report by next week.</a:t>
            </a:r>
          </a:p>
        </p:txBody>
      </p:sp>
    </p:spTree>
    <p:extLst>
      <p:ext uri="{BB962C8B-B14F-4D97-AF65-F5344CB8AC3E}">
        <p14:creationId xmlns:p14="http://schemas.microsoft.com/office/powerpoint/2010/main" val="143207672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11122</TotalTime>
  <Words>1384</Words>
  <Application>Microsoft Macintosh PowerPoint</Application>
  <PresentationFormat>Custom</PresentationFormat>
  <Paragraphs>191</Paragraphs>
  <Slides>42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42</vt:i4>
      </vt:variant>
    </vt:vector>
  </HeadingPairs>
  <TitlesOfParts>
    <vt:vector size="45" baseType="lpstr">
      <vt:lpstr>Arial</vt:lpstr>
      <vt:lpstr>Calibri</vt:lpstr>
      <vt:lpstr>Office Theme</vt:lpstr>
      <vt:lpstr>DATA SCIENCE</vt:lpstr>
      <vt:lpstr>About me</vt:lpstr>
      <vt:lpstr>Mentimeter</vt:lpstr>
      <vt:lpstr>Goal</vt:lpstr>
      <vt:lpstr>How the lectures will work</vt:lpstr>
      <vt:lpstr>The project: Credit scoring</vt:lpstr>
      <vt:lpstr>The project: Credit scoring</vt:lpstr>
      <vt:lpstr>The project: Credit scoring</vt:lpstr>
      <vt:lpstr>The project: template</vt:lpstr>
      <vt:lpstr>Teams</vt:lpstr>
      <vt:lpstr>IMPORTANT</vt:lpstr>
      <vt:lpstr>Do you recall this?</vt:lpstr>
      <vt:lpstr>Almost that </vt:lpstr>
      <vt:lpstr>Important dates</vt:lpstr>
      <vt:lpstr>Polls</vt:lpstr>
      <vt:lpstr>A quick look on Blackboard</vt:lpstr>
      <vt:lpstr>PowerPoint Presentation</vt:lpstr>
      <vt:lpstr>Data scientist</vt:lpstr>
      <vt:lpstr>PowerPoint Presentation</vt:lpstr>
      <vt:lpstr>Data-related professions</vt:lpstr>
      <vt:lpstr>Data Analyst</vt:lpstr>
      <vt:lpstr>Data Engineer</vt:lpstr>
      <vt:lpstr>Data Scientist</vt:lpstr>
      <vt:lpstr>Skills</vt:lpstr>
      <vt:lpstr>Income (July 2020)</vt:lpstr>
      <vt:lpstr>TOOLS</vt:lpstr>
      <vt:lpstr>Tools</vt:lpstr>
      <vt:lpstr>Google Colaborate</vt:lpstr>
      <vt:lpstr>PANDAS CRASH COURSE</vt:lpstr>
      <vt:lpstr>pandas</vt:lpstr>
      <vt:lpstr>Data input and output</vt:lpstr>
      <vt:lpstr>pandas</vt:lpstr>
      <vt:lpstr>pandas</vt:lpstr>
      <vt:lpstr>Overview of pandas</vt:lpstr>
      <vt:lpstr>Series and DataFrames</vt:lpstr>
      <vt:lpstr>Terminology</vt:lpstr>
      <vt:lpstr>Hint: loading data in Google Colab</vt:lpstr>
      <vt:lpstr>ACTIVITY</vt:lpstr>
      <vt:lpstr>Working with Dataframes</vt:lpstr>
      <vt:lpstr>YOUR TURN</vt:lpstr>
      <vt:lpstr>Feature engineering</vt:lpstr>
      <vt:lpstr>Homework definition</vt:lpstr>
    </vt:vector>
  </TitlesOfParts>
  <Company>Microsoft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Project analyzing</dc:title>
  <dc:creator>Julian</dc:creator>
  <cp:lastModifiedBy>Jean Paul Barddal</cp:lastModifiedBy>
  <cp:revision>236</cp:revision>
  <dcterms:created xsi:type="dcterms:W3CDTF">2013-09-12T13:05:01Z</dcterms:created>
  <dcterms:modified xsi:type="dcterms:W3CDTF">2020-08-07T23:09:03Z</dcterms:modified>
</cp:coreProperties>
</file>

<file path=docProps/thumbnail.jpeg>
</file>